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88825" cy="6858000"/>
  <p:notesSz cx="6858000" cy="9144000"/>
  <p:embeddedFontLst>
    <p:embeddedFont>
      <p:font typeface="Calibri" panose="020F0502020204030204" pitchFamily="34" charset="0"/>
      <p:regular r:id="rId11"/>
      <p:bold r:id="rId12"/>
      <p:italic r:id="rId13"/>
      <p:boldItalic r:id="rId14"/>
    </p:embeddedFont>
    <p:embeddedFont>
      <p:font typeface="Nunito" pitchFamily="2" charset="77"/>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Ubuntu" panose="020B050403060203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6D2E5D-3BF4-4BB5-A805-0CC4B7E33E6B}">
  <a:tblStyle styleId="{FB6D2E5D-3BF4-4BB5-A805-0CC4B7E33E6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40"/>
  </p:normalViewPr>
  <p:slideViewPr>
    <p:cSldViewPr snapToGrid="0" snapToObjects="1">
      <p:cViewPr varScale="1">
        <p:scale>
          <a:sx n="97" d="100"/>
          <a:sy n="97" d="100"/>
        </p:scale>
        <p:origin x="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Verdana"/>
              <a:buNone/>
              <a:defRPr sz="1200" b="0" i="0" u="none" strike="noStrike" cap="none">
                <a:solidFill>
                  <a:schemeClr val="dk1"/>
                </a:solidFill>
                <a:latin typeface="Verdana"/>
                <a:ea typeface="Verdana"/>
                <a:cs typeface="Verdana"/>
                <a:sym typeface="Verdana"/>
              </a:defRPr>
            </a:lvl1pPr>
            <a:lvl2pPr marL="609493" marR="0" lvl="1" indent="-1259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218987" marR="0" lvl="2" indent="-1248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828480" marR="0" lvl="3" indent="-1238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437973" marR="0" lvl="4" indent="-1227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3047467" marR="0" lvl="5" indent="-1216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656960" marR="0" lvl="6" indent="-1206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4266453" marR="0" lvl="7" indent="-1195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4875947" marR="0" lvl="8" indent="-1184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Verdana"/>
              <a:buNone/>
              <a:defRPr sz="1200" b="0" i="0" u="none" strike="noStrike" cap="none">
                <a:solidFill>
                  <a:schemeClr val="dk1"/>
                </a:solidFill>
                <a:latin typeface="Verdana"/>
                <a:ea typeface="Verdana"/>
                <a:cs typeface="Verdana"/>
                <a:sym typeface="Verdana"/>
              </a:defRPr>
            </a:lvl1pPr>
            <a:lvl2pPr marL="609493" marR="0" lvl="1" indent="-1259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218987" marR="0" lvl="2" indent="-1248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828480" marR="0" lvl="3" indent="-1238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437973" marR="0" lvl="4" indent="-1227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3047467" marR="0" lvl="5" indent="-1216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656960" marR="0" lvl="6" indent="-1206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4266453" marR="0" lvl="7" indent="-1195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4875947" marR="0" lvl="8" indent="-1184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48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1pPr>
            <a:lvl2pPr marL="609493" marR="0" lvl="1" indent="-12592" algn="l" rtl="0">
              <a:spcBef>
                <a:spcPts val="48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2pPr>
            <a:lvl3pPr marL="1218987" marR="0" lvl="2" indent="-12487" algn="l" rtl="0">
              <a:spcBef>
                <a:spcPts val="48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3pPr>
            <a:lvl4pPr marL="1828480" marR="0" lvl="3" indent="-12380" algn="l" rtl="0">
              <a:spcBef>
                <a:spcPts val="48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4pPr>
            <a:lvl5pPr marL="2437973" marR="0" lvl="4" indent="-12273" algn="l" rtl="0">
              <a:spcBef>
                <a:spcPts val="480"/>
              </a:spcBef>
              <a:spcAft>
                <a:spcPts val="0"/>
              </a:spcAft>
              <a:buClr>
                <a:schemeClr val="dk1"/>
              </a:buClr>
              <a:buSzPts val="1600"/>
              <a:buFont typeface="Verdana"/>
              <a:buNone/>
              <a:defRPr sz="1600" b="0" i="0" u="none" strike="noStrike" cap="none">
                <a:solidFill>
                  <a:schemeClr val="dk1"/>
                </a:solidFill>
                <a:latin typeface="Verdana"/>
                <a:ea typeface="Verdana"/>
                <a:cs typeface="Verdana"/>
                <a:sym typeface="Verdana"/>
              </a:defRPr>
            </a:lvl5pPr>
            <a:lvl6pPr marL="3047467" marR="0" lvl="5" indent="-12167" algn="l" rtl="0">
              <a:spcBef>
                <a:spcPts val="0"/>
              </a:spcBef>
              <a:buClr>
                <a:schemeClr val="dk1"/>
              </a:buClr>
              <a:buSzPts val="1600"/>
              <a:buFont typeface="Calibri"/>
              <a:buNone/>
              <a:defRPr sz="1600" b="0" i="0" u="none" strike="noStrike" cap="none">
                <a:solidFill>
                  <a:schemeClr val="dk1"/>
                </a:solidFill>
                <a:latin typeface="Calibri"/>
                <a:ea typeface="Calibri"/>
                <a:cs typeface="Calibri"/>
                <a:sym typeface="Calibri"/>
              </a:defRPr>
            </a:lvl6pPr>
            <a:lvl7pPr marL="3656960" marR="0" lvl="6" indent="-12060" algn="l" rtl="0">
              <a:spcBef>
                <a:spcPts val="0"/>
              </a:spcBef>
              <a:buClr>
                <a:schemeClr val="dk1"/>
              </a:buClr>
              <a:buSzPts val="1600"/>
              <a:buFont typeface="Calibri"/>
              <a:buNone/>
              <a:defRPr sz="1600" b="0" i="0" u="none" strike="noStrike" cap="none">
                <a:solidFill>
                  <a:schemeClr val="dk1"/>
                </a:solidFill>
                <a:latin typeface="Calibri"/>
                <a:ea typeface="Calibri"/>
                <a:cs typeface="Calibri"/>
                <a:sym typeface="Calibri"/>
              </a:defRPr>
            </a:lvl7pPr>
            <a:lvl8pPr marL="4266453" marR="0" lvl="7" indent="-11953" algn="l" rtl="0">
              <a:spcBef>
                <a:spcPts val="0"/>
              </a:spcBef>
              <a:buClr>
                <a:schemeClr val="dk1"/>
              </a:buClr>
              <a:buSzPts val="1600"/>
              <a:buFont typeface="Calibri"/>
              <a:buNone/>
              <a:defRPr sz="1600" b="0" i="0" u="none" strike="noStrike" cap="none">
                <a:solidFill>
                  <a:schemeClr val="dk1"/>
                </a:solidFill>
                <a:latin typeface="Calibri"/>
                <a:ea typeface="Calibri"/>
                <a:cs typeface="Calibri"/>
                <a:sym typeface="Calibri"/>
              </a:defRPr>
            </a:lvl8pPr>
            <a:lvl9pPr marL="4875947" marR="0" lvl="8" indent="-11846" algn="l" rtl="0">
              <a:spcBef>
                <a:spcPts val="0"/>
              </a:spcBef>
              <a:buClr>
                <a:schemeClr val="dk1"/>
              </a:buClr>
              <a:buSzPts val="16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Verdana"/>
              <a:buNone/>
              <a:defRPr sz="1200" b="0" i="0" u="none" strike="noStrike" cap="none">
                <a:solidFill>
                  <a:schemeClr val="dk1"/>
                </a:solidFill>
                <a:latin typeface="Verdana"/>
                <a:ea typeface="Verdana"/>
                <a:cs typeface="Verdana"/>
                <a:sym typeface="Verdana"/>
              </a:defRPr>
            </a:lvl1pPr>
            <a:lvl2pPr marL="609493" marR="0" lvl="1" indent="-1259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218987" marR="0" lvl="2" indent="-1248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828480" marR="0" lvl="3" indent="-1238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437973" marR="0" lvl="4" indent="-1227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3047467" marR="0" lvl="5" indent="-1216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656960" marR="0" lvl="6" indent="-1206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4266453" marR="0" lvl="7" indent="-1195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4875947" marR="0" lvl="8" indent="-1184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ts val="300"/>
              <a:buFont typeface="Verdana"/>
              <a:buNone/>
            </a:pPr>
            <a:fld id="{00000000-1234-1234-1234-123412341234}" type="slidenum">
              <a:rPr lang="en-US" sz="1200" b="0" i="0" u="none" strike="noStrike" cap="none">
                <a:solidFill>
                  <a:schemeClr val="dk1"/>
                </a:solidFill>
                <a:latin typeface="Verdana"/>
                <a:ea typeface="Verdana"/>
                <a:cs typeface="Verdana"/>
                <a:sym typeface="Verdana"/>
              </a:rPr>
              <a:t>‹#›</a:t>
            </a:fld>
            <a:endParaRPr lang="en-US" sz="1200" b="0" i="0" u="none" strike="noStrike" cap="none">
              <a:solidFill>
                <a:schemeClr val="dk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Shape 1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7" name="Shape 111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101600" algn="l" rtl="0">
              <a:spcBef>
                <a:spcPts val="0"/>
              </a:spcBef>
              <a:spcAft>
                <a:spcPts val="0"/>
              </a:spcAft>
              <a:buClr>
                <a:schemeClr val="dk1"/>
              </a:buClr>
              <a:buSzPts val="1600"/>
              <a:buFont typeface="Verdana"/>
              <a:buNone/>
            </a:pPr>
            <a:endParaRPr sz="1600" b="0" i="0" u="none" strike="noStrike" cap="none">
              <a:solidFill>
                <a:schemeClr val="dk1"/>
              </a:solidFill>
              <a:latin typeface="Verdana"/>
              <a:ea typeface="Verdana"/>
              <a:cs typeface="Verdana"/>
              <a:sym typeface="Verdana"/>
            </a:endParaRPr>
          </a:p>
        </p:txBody>
      </p:sp>
      <p:sp>
        <p:nvSpPr>
          <p:cNvPr id="1118" name="Shape 111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6" name="Shape 11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101600" algn="l" rtl="0">
              <a:spcBef>
                <a:spcPts val="0"/>
              </a:spcBef>
              <a:spcAft>
                <a:spcPts val="0"/>
              </a:spcAft>
              <a:buClr>
                <a:schemeClr val="dk1"/>
              </a:buClr>
              <a:buSzPts val="1600"/>
              <a:buFont typeface="Verdana"/>
              <a:buNone/>
            </a:pPr>
            <a:endParaRPr sz="1600" b="0" i="0" u="none" strike="noStrike" cap="none">
              <a:solidFill>
                <a:schemeClr val="dk1"/>
              </a:solidFill>
              <a:latin typeface="Verdana"/>
              <a:ea typeface="Verdana"/>
              <a:cs typeface="Verdana"/>
              <a:sym typeface="Verdana"/>
            </a:endParaRPr>
          </a:p>
        </p:txBody>
      </p:sp>
      <p:sp>
        <p:nvSpPr>
          <p:cNvPr id="1127" name="Shape 112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When it comes to developing services, MuleSoft takes a holistic view. The ideal service development goes beyond the traditional build, test, deploy:</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Now lets see how all of this is done with the unified platform that Mule Anypoint provides.</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MODEL:</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You start by modeling your API with RAML. If you have other API specifications like Swagger, they can be upconverted to get the rich features that can be leveraged in the rest of your lifecycle.</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Anypoint Exchange – which is the central repository or all resuable assets contains rich RAML examples, RAML snippets, traits, reusable xml/json schemas, etc in your organization, that you could leverage to accelerate your API spec development and make sure it conforms to best practices.</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SIMULATE:</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Once you have the RAML spec, you can use the Mocking Services feature in the API Designer to have a live endpoint that will reply with sample data, which it gets from your RAML</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Using the work-in-progress portal for your new API, you can now solicit feedback for your mocked API spec from your API consumers who can play around with the API console and try different requests and inspect responses. They do this using the graphical API Console that was auto-generated from the RAML spec</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They can also validate the API by writing real code, right within the API portal, using the API Notebook feature that is unique to MuleSoft. These are different code examples that can create and run against the live API endpoint from right within the browser. Based on the feedback from trying out the API, the API designer can make necessary changes and iterate on the API spec</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BUILD:</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-When you have a final iteration of the RAML spec, you are ready to implement the actual service!</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-You do this by importing the RAML into Anypoint Studio. Which recognizes the different resources and methods that need to be implemented and auto-generates the corresponding scaffolding for you to start your implementation</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-Using the palette in studio, you can drag and drop different components, transformers, connectors, filters, integration patterns, etc and build out your business logic</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-Studio also allows you to bring your favorite language using the polyglot Mule transformer that includes support for Javascript, Python, .NET, Groovy, etc.</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-Again, Anypoint Exchange can be leveraged here to see if there are any downloadable connectors, best practise Mule examples or template projects that you can leverage for your service implementation</a:t>
            </a:r>
          </a:p>
          <a:p>
            <a:pPr marL="0" marR="0" lvl="0" indent="-57150" algn="l" rtl="0">
              <a:lnSpc>
                <a:spcPct val="115000"/>
              </a:lnSpc>
              <a:spcBef>
                <a:spcPts val="0"/>
              </a:spcBef>
              <a:spcAft>
                <a:spcPts val="0"/>
              </a:spcAft>
              <a:buClr>
                <a:schemeClr val="dk1"/>
              </a:buClr>
              <a:buSzPts val="900"/>
              <a:buFont typeface="Verdana"/>
              <a:buNone/>
            </a:pPr>
            <a:endParaRPr sz="900" b="0" i="0" u="none" strike="noStrike" cap="none">
              <a:solidFill>
                <a:srgbClr val="000000"/>
              </a:solidFill>
              <a:latin typeface="Arial"/>
              <a:ea typeface="Arial"/>
              <a:cs typeface="Arial"/>
              <a:sym typeface="Arial"/>
            </a:endParaRP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TEST</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 Using the Test Driven Design approach, you can start defining your unit tests and functional tests. You do this using the Mule Unit (Munit) testing framework that allows a drag and drop method to define test cases – it also offers mocking services to mock your back-end systems like DB. So it can send success and failure responses as needed to run assertions against in your test case. Mule also supports JUNit with testing libraries that can be used to define your unit tests, acceptance tests, integration tests.</a:t>
            </a:r>
          </a:p>
          <a:p>
            <a:pPr marL="0" marR="0" lvl="0" indent="-57150" algn="l" rtl="0">
              <a:lnSpc>
                <a:spcPct val="115000"/>
              </a:lnSpc>
              <a:spcBef>
                <a:spcPts val="0"/>
              </a:spcBef>
              <a:spcAft>
                <a:spcPts val="0"/>
              </a:spcAft>
              <a:buClr>
                <a:schemeClr val="dk1"/>
              </a:buClr>
              <a:buSzPts val="900"/>
              <a:buFont typeface="Verdana"/>
              <a:buNone/>
            </a:pPr>
            <a:endParaRPr sz="900" b="0" i="0" u="none" strike="noStrike" cap="none">
              <a:solidFill>
                <a:srgbClr val="000000"/>
              </a:solidFill>
              <a:latin typeface="Arial"/>
              <a:ea typeface="Arial"/>
              <a:cs typeface="Arial"/>
              <a:sym typeface="Arial"/>
            </a:endParaRP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ENGAGE:</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-Once the service is deployed, you can turn off the mocking service in the API Portal and publish it.</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-The API Portal will be the landing page for your service and should provide a self-service, self-documenting method for consumers to learn and request access to your API</a:t>
            </a: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-The API will also be added to the enterprise catalog of services in Anypoint Exchange, so that it is discoverable based on taxonomy, category, tags and free form searches. Reuse of an existing asset is only as good as it being easily discoverable</a:t>
            </a:r>
          </a:p>
          <a:p>
            <a:pPr marL="0" marR="0" lvl="0" indent="-57150" algn="l" rtl="0">
              <a:lnSpc>
                <a:spcPct val="115000"/>
              </a:lnSpc>
              <a:spcBef>
                <a:spcPts val="0"/>
              </a:spcBef>
              <a:spcAft>
                <a:spcPts val="0"/>
              </a:spcAft>
              <a:buClr>
                <a:schemeClr val="dk1"/>
              </a:buClr>
              <a:buSzPts val="900"/>
              <a:buFont typeface="Verdana"/>
              <a:buNone/>
            </a:pPr>
            <a:endParaRPr sz="900" b="0" i="0" u="none" strike="noStrike" cap="none">
              <a:solidFill>
                <a:srgbClr val="000000"/>
              </a:solidFill>
              <a:latin typeface="Arial"/>
              <a:ea typeface="Arial"/>
              <a:cs typeface="Arial"/>
              <a:sym typeface="Arial"/>
            </a:endParaRPr>
          </a:p>
          <a:p>
            <a:pPr marL="0" marR="0" lvl="0" indent="-57150" algn="l" rtl="0">
              <a:lnSpc>
                <a:spcPct val="115000"/>
              </a:lnSpc>
              <a:spcBef>
                <a:spcPts val="0"/>
              </a:spcBef>
              <a:spcAft>
                <a:spcPts val="0"/>
              </a:spcAft>
              <a:buClr>
                <a:schemeClr val="dk1"/>
              </a:buClr>
              <a:buSzPts val="900"/>
              <a:buFont typeface="Verdana"/>
              <a:buNone/>
            </a:pPr>
            <a:r>
              <a:rPr lang="en-US" sz="900" b="0" i="0" u="none" strike="noStrike" cap="none">
                <a:solidFill>
                  <a:srgbClr val="000000"/>
                </a:solidFill>
                <a:latin typeface="Arial"/>
                <a:ea typeface="Arial"/>
                <a:cs typeface="Arial"/>
                <a:sym typeface="Arial"/>
              </a:rPr>
              <a:t>MANAGE:</a:t>
            </a:r>
          </a:p>
          <a:p>
            <a:pPr marL="171450" marR="0" lvl="0" indent="-171450" algn="l" rtl="0">
              <a:lnSpc>
                <a:spcPct val="115000"/>
              </a:lnSpc>
              <a:spcBef>
                <a:spcPts val="0"/>
              </a:spcBef>
              <a:spcAft>
                <a:spcPts val="0"/>
              </a:spcAft>
              <a:buClr>
                <a:schemeClr val="dk1"/>
              </a:buClr>
              <a:buSzPts val="900"/>
              <a:buFont typeface="Verdana"/>
              <a:buChar char="-"/>
            </a:pPr>
            <a:r>
              <a:rPr lang="en-US" sz="900" b="0" i="0" u="none" strike="noStrike" cap="none">
                <a:solidFill>
                  <a:srgbClr val="000000"/>
                </a:solidFill>
                <a:latin typeface="Arial"/>
                <a:ea typeface="Arial"/>
                <a:cs typeface="Arial"/>
                <a:sym typeface="Arial"/>
              </a:rPr>
              <a:t>Your service that is live and operation can be managed from the Anypoint Management Center. Where you can protect your service endpoint and control access using various OOTB API policies. You can also get rich analytics on usage for your service, data about consumers of your services, SLA’s, etc</a:t>
            </a:r>
          </a:p>
          <a:p>
            <a:pPr marL="171450" marR="0" lvl="0" indent="-171450" algn="l" rtl="0">
              <a:lnSpc>
                <a:spcPct val="115000"/>
              </a:lnSpc>
              <a:spcBef>
                <a:spcPts val="0"/>
              </a:spcBef>
              <a:spcAft>
                <a:spcPts val="0"/>
              </a:spcAft>
              <a:buClr>
                <a:schemeClr val="dk1"/>
              </a:buClr>
              <a:buSzPts val="900"/>
              <a:buFont typeface="Verdana"/>
              <a:buNone/>
            </a:pPr>
            <a:endParaRPr sz="900" b="0" i="0" u="none" strike="noStrike" cap="none">
              <a:solidFill>
                <a:srgbClr val="000000"/>
              </a:solidFill>
              <a:latin typeface="Arial"/>
              <a:ea typeface="Arial"/>
              <a:cs typeface="Arial"/>
              <a:sym typeface="Arial"/>
            </a:endParaRPr>
          </a:p>
          <a:p>
            <a:pPr marL="0" marR="0" lvl="0" indent="-69849" algn="l" rtl="0">
              <a:lnSpc>
                <a:spcPct val="115000"/>
              </a:lnSpc>
              <a:spcBef>
                <a:spcPts val="0"/>
              </a:spcBef>
              <a:spcAft>
                <a:spcPts val="0"/>
              </a:spcAft>
              <a:buClr>
                <a:srgbClr val="000000"/>
              </a:buClr>
              <a:buSzPts val="1100"/>
              <a:buFont typeface="Arial"/>
              <a:buNone/>
            </a:pPr>
            <a:r>
              <a:rPr lang="en-US" sz="900" b="0" i="0" u="none" strike="noStrike" cap="none">
                <a:solidFill>
                  <a:srgbClr val="000000"/>
                </a:solidFill>
                <a:latin typeface="Arial"/>
                <a:ea typeface="Arial"/>
                <a:cs typeface="Arial"/>
                <a:sym typeface="Arial"/>
              </a:rPr>
              <a:t>We saw how Exchange came into the picture during multiple points in the service lifecycle.</a:t>
            </a:r>
          </a:p>
          <a:p>
            <a:pPr marL="0" marR="0" lvl="0" indent="-69849" algn="l" rtl="0">
              <a:lnSpc>
                <a:spcPct val="115000"/>
              </a:lnSpc>
              <a:spcBef>
                <a:spcPts val="0"/>
              </a:spcBef>
              <a:spcAft>
                <a:spcPts val="0"/>
              </a:spcAft>
              <a:buClr>
                <a:srgbClr val="000000"/>
              </a:buClr>
              <a:buSzPts val="1100"/>
              <a:buFont typeface="Arial"/>
              <a:buNone/>
            </a:pPr>
            <a:r>
              <a:rPr lang="en-US" sz="900" b="0" i="0" u="none" strike="noStrike" cap="none">
                <a:solidFill>
                  <a:srgbClr val="000000"/>
                </a:solidFill>
                <a:latin typeface="Arial"/>
                <a:ea typeface="Arial"/>
                <a:cs typeface="Arial"/>
                <a:sym typeface="Arial"/>
              </a:rPr>
              <a:t>It helped us discover and leverage existing assets that can include best practise templates, RAML snippets, API’s (for instance, system API’s from the same team/domain)</a:t>
            </a:r>
          </a:p>
          <a:p>
            <a:pPr marL="0" marR="0" lvl="0" indent="-69849" algn="l" rtl="0">
              <a:lnSpc>
                <a:spcPct val="115000"/>
              </a:lnSpc>
              <a:spcBef>
                <a:spcPts val="0"/>
              </a:spcBef>
              <a:spcAft>
                <a:spcPts val="0"/>
              </a:spcAft>
              <a:buClr>
                <a:srgbClr val="000000"/>
              </a:buClr>
              <a:buSzPts val="1100"/>
              <a:buFont typeface="Arial"/>
              <a:buNone/>
            </a:pPr>
            <a:r>
              <a:rPr lang="en-US" sz="900" b="0" i="0" u="none" strike="noStrike" cap="none">
                <a:solidFill>
                  <a:srgbClr val="000000"/>
                </a:solidFill>
                <a:latin typeface="Arial"/>
                <a:ea typeface="Arial"/>
                <a:cs typeface="Arial"/>
                <a:sym typeface="Arial"/>
              </a:rPr>
              <a:t>Ability to provide user ratings, user forums and other collaboration tools encourage “Merit based reuse” in the context of services</a:t>
            </a:r>
          </a:p>
        </p:txBody>
      </p:sp>
      <p:sp>
        <p:nvSpPr>
          <p:cNvPr id="1134" name="Shape 1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Shape 120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02" name="Shape 1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Shape 120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09" name="Shape 1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Shape 121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18" name="Shape 1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28" name="Shape 1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38" name="Shape 1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over">
    <p:bg>
      <p:bgPr>
        <a:solidFill>
          <a:schemeClr val="lt2"/>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a:alphaModFix amt="6000"/>
          </a:blip>
          <a:srcRect r="9746" b="7039"/>
          <a:stretch/>
        </p:blipFill>
        <p:spPr>
          <a:xfrm>
            <a:off x="6225127" y="2612874"/>
            <a:ext cx="5918524" cy="4243853"/>
          </a:xfrm>
          <a:prstGeom prst="rect">
            <a:avLst/>
          </a:prstGeom>
          <a:noFill/>
          <a:ln>
            <a:noFill/>
          </a:ln>
        </p:spPr>
      </p:pic>
      <p:pic>
        <p:nvPicPr>
          <p:cNvPr id="18" name="Shape 18"/>
          <p:cNvPicPr preferRelativeResize="0"/>
          <p:nvPr/>
        </p:nvPicPr>
        <p:blipFill rotWithShape="1">
          <a:blip r:embed="rId3">
            <a:alphaModFix/>
          </a:blip>
          <a:srcRect/>
          <a:stretch/>
        </p:blipFill>
        <p:spPr>
          <a:xfrm>
            <a:off x="614227" y="649033"/>
            <a:ext cx="3445973" cy="1019063"/>
          </a:xfrm>
          <a:prstGeom prst="rect">
            <a:avLst/>
          </a:prstGeom>
          <a:noFill/>
          <a:ln>
            <a:noFill/>
          </a:ln>
        </p:spPr>
      </p:pic>
      <p:sp>
        <p:nvSpPr>
          <p:cNvPr id="19" name="Shape 19"/>
          <p:cNvSpPr txBox="1">
            <a:spLocks noGrp="1"/>
          </p:cNvSpPr>
          <p:nvPr>
            <p:ph type="body" idx="1"/>
          </p:nvPr>
        </p:nvSpPr>
        <p:spPr>
          <a:xfrm>
            <a:off x="624255" y="3754967"/>
            <a:ext cx="10944549" cy="1265767"/>
          </a:xfrm>
          <a:prstGeom prst="rect">
            <a:avLst/>
          </a:prstGeom>
          <a:noFill/>
          <a:ln>
            <a:noFill/>
          </a:ln>
        </p:spPr>
        <p:txBody>
          <a:bodyPr wrap="square" lIns="91425" tIns="91425" rIns="91425" bIns="91425" anchor="t" anchorCtr="0"/>
          <a:lstStyle>
            <a:lvl1pPr marL="0" marR="0" lvl="0" indent="0" algn="l" rtl="0">
              <a:lnSpc>
                <a:spcPct val="100000"/>
              </a:lnSpc>
              <a:spcBef>
                <a:spcPts val="1200"/>
              </a:spcBef>
              <a:spcAft>
                <a:spcPts val="0"/>
              </a:spcAft>
              <a:buClr>
                <a:srgbClr val="00A0DF"/>
              </a:buClr>
              <a:buSzPts val="2400"/>
              <a:buFont typeface="Arial"/>
              <a:buNone/>
              <a:defRPr sz="2400" b="0" i="0" u="none" strike="noStrike" cap="none">
                <a:solidFill>
                  <a:schemeClr val="lt1"/>
                </a:solidFill>
                <a:latin typeface="Verdana"/>
                <a:ea typeface="Verdana"/>
                <a:cs typeface="Verdana"/>
                <a:sym typeface="Verdana"/>
              </a:defRPr>
            </a:lvl1pPr>
            <a:lvl2pPr marL="628650" marR="0" lvl="1" indent="120650" algn="l" rtl="0">
              <a:lnSpc>
                <a:spcPct val="100000"/>
              </a:lnSpc>
              <a:spcBef>
                <a:spcPts val="600"/>
              </a:spcBef>
              <a:spcAft>
                <a:spcPts val="0"/>
              </a:spcAft>
              <a:buClr>
                <a:srgbClr val="00A0DF"/>
              </a:buClr>
              <a:buSzPts val="2000"/>
              <a:buFont typeface="Open Sans"/>
              <a:buChar char="–"/>
              <a:defRPr sz="2000" b="0" i="0" u="none" strike="noStrike" cap="none">
                <a:solidFill>
                  <a:schemeClr val="lt1"/>
                </a:solidFill>
                <a:latin typeface="Verdana"/>
                <a:ea typeface="Verdana"/>
                <a:cs typeface="Verdana"/>
                <a:sym typeface="Verdana"/>
              </a:defRPr>
            </a:lvl2pPr>
            <a:lvl3pPr marL="914400" marR="0" lvl="2" indent="101600" algn="l" rtl="0">
              <a:lnSpc>
                <a:spcPct val="100000"/>
              </a:lnSpc>
              <a:spcBef>
                <a:spcPts val="533"/>
              </a:spcBef>
              <a:spcAft>
                <a:spcPts val="0"/>
              </a:spcAft>
              <a:buClr>
                <a:srgbClr val="00A0DF"/>
              </a:buClr>
              <a:buSzPts val="1800"/>
              <a:buFont typeface="Arial"/>
              <a:buChar char="•"/>
              <a:defRPr sz="1800" b="0" i="0" u="none" strike="noStrike" cap="none">
                <a:solidFill>
                  <a:schemeClr val="lt1"/>
                </a:solidFill>
                <a:latin typeface="Verdana"/>
                <a:ea typeface="Verdana"/>
                <a:cs typeface="Verdana"/>
                <a:sym typeface="Verdana"/>
              </a:defRPr>
            </a:lvl3pPr>
            <a:lvl4pPr marL="1200150" marR="0" lvl="3" indent="69850" algn="l" rtl="0">
              <a:lnSpc>
                <a:spcPct val="100000"/>
              </a:lnSpc>
              <a:spcBef>
                <a:spcPts val="533"/>
              </a:spcBef>
              <a:spcAft>
                <a:spcPts val="0"/>
              </a:spcAft>
              <a:buClr>
                <a:srgbClr val="00A0DF"/>
              </a:buClr>
              <a:buSzPts val="1600"/>
              <a:buFont typeface="Open Sans"/>
              <a:buChar char="–"/>
              <a:defRPr sz="1600" b="0" i="0" u="none" strike="noStrike" cap="none">
                <a:solidFill>
                  <a:schemeClr val="lt1"/>
                </a:solidFill>
                <a:latin typeface="Verdana"/>
                <a:ea typeface="Verdana"/>
                <a:cs typeface="Verdana"/>
                <a:sym typeface="Verdana"/>
              </a:defRPr>
            </a:lvl4pPr>
            <a:lvl5pPr marL="1603375" marR="0" lvl="4" indent="60325" algn="l" rtl="0">
              <a:lnSpc>
                <a:spcPct val="100000"/>
              </a:lnSpc>
              <a:spcBef>
                <a:spcPts val="533"/>
              </a:spcBef>
              <a:spcAft>
                <a:spcPts val="0"/>
              </a:spcAft>
              <a:buClr>
                <a:srgbClr val="00A0DF"/>
              </a:buClr>
              <a:buSzPts val="1600"/>
              <a:buFont typeface="Arial"/>
              <a:buChar char="•"/>
              <a:defRPr sz="1600" b="0" i="0" u="none" strike="noStrike" cap="none">
                <a:solidFill>
                  <a:schemeClr val="lt1"/>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20" name="Shape 20"/>
          <p:cNvSpPr txBox="1">
            <a:spLocks noGrp="1"/>
          </p:cNvSpPr>
          <p:nvPr>
            <p:ph type="title"/>
          </p:nvPr>
        </p:nvSpPr>
        <p:spPr>
          <a:xfrm>
            <a:off x="609442" y="2088333"/>
            <a:ext cx="10959363" cy="134066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5300"/>
              <a:buFont typeface="Verdana"/>
              <a:buNone/>
              <a:defRPr sz="53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Section divider dark">
    <p:bg>
      <p:bgPr>
        <a:solidFill>
          <a:schemeClr val="dk2"/>
        </a:solidFill>
        <a:effectLst/>
      </p:bgPr>
    </p:bg>
    <p:spTree>
      <p:nvGrpSpPr>
        <p:cNvPr id="1" name="Shape 581"/>
        <p:cNvGrpSpPr/>
        <p:nvPr/>
      </p:nvGrpSpPr>
      <p:grpSpPr>
        <a:xfrm>
          <a:off x="0" y="0"/>
          <a:ext cx="0" cy="0"/>
          <a:chOff x="0" y="0"/>
          <a:chExt cx="0" cy="0"/>
        </a:xfrm>
      </p:grpSpPr>
      <p:pic>
        <p:nvPicPr>
          <p:cNvPr id="582" name="Shape 582"/>
          <p:cNvPicPr preferRelativeResize="0"/>
          <p:nvPr/>
        </p:nvPicPr>
        <p:blipFill rotWithShape="1">
          <a:blip r:embed="rId2">
            <a:alphaModFix amt="28000"/>
          </a:blip>
          <a:srcRect r="9746" b="7039"/>
          <a:stretch/>
        </p:blipFill>
        <p:spPr>
          <a:xfrm>
            <a:off x="6225126" y="2612874"/>
            <a:ext cx="5918522" cy="4243852"/>
          </a:xfrm>
          <a:prstGeom prst="rect">
            <a:avLst/>
          </a:prstGeom>
          <a:noFill/>
          <a:ln>
            <a:noFill/>
          </a:ln>
        </p:spPr>
      </p:pic>
      <p:sp>
        <p:nvSpPr>
          <p:cNvPr id="583" name="Shape 583"/>
          <p:cNvSpPr txBox="1">
            <a:spLocks noGrp="1"/>
          </p:cNvSpPr>
          <p:nvPr>
            <p:ph type="title"/>
          </p:nvPr>
        </p:nvSpPr>
        <p:spPr>
          <a:xfrm>
            <a:off x="609441" y="2088333"/>
            <a:ext cx="10959362" cy="1340667"/>
          </a:xfrm>
          <a:prstGeom prst="rect">
            <a:avLst/>
          </a:prstGeom>
          <a:noFill/>
          <a:ln>
            <a:noFill/>
          </a:ln>
        </p:spPr>
        <p:txBody>
          <a:bodyPr wrap="square" lIns="91425" tIns="91425" rIns="91425" bIns="91425" anchor="b" anchorCtr="0"/>
          <a:lstStyle>
            <a:lvl1pPr marL="0" marR="0" lvl="0" indent="0" algn="l" rtl="0">
              <a:lnSpc>
                <a:spcPct val="60377"/>
              </a:lnSpc>
              <a:spcBef>
                <a:spcPts val="0"/>
              </a:spcBef>
              <a:spcAft>
                <a:spcPts val="0"/>
              </a:spcAft>
              <a:buClr>
                <a:schemeClr val="lt1"/>
              </a:buClr>
              <a:buSzPts val="5300"/>
              <a:buFont typeface="Verdana"/>
              <a:buNone/>
              <a:defRPr sz="53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blue">
    <p:bg>
      <p:bgPr>
        <a:solidFill>
          <a:schemeClr val="lt2"/>
        </a:solidFill>
        <a:effectLst/>
      </p:bgPr>
    </p:bg>
    <p:spTree>
      <p:nvGrpSpPr>
        <p:cNvPr id="1" name="Shape 584"/>
        <p:cNvGrpSpPr/>
        <p:nvPr/>
      </p:nvGrpSpPr>
      <p:grpSpPr>
        <a:xfrm>
          <a:off x="0" y="0"/>
          <a:ext cx="0" cy="0"/>
          <a:chOff x="0" y="0"/>
          <a:chExt cx="0" cy="0"/>
        </a:xfrm>
      </p:grpSpPr>
      <p:pic>
        <p:nvPicPr>
          <p:cNvPr id="585" name="Shape 585"/>
          <p:cNvPicPr preferRelativeResize="0"/>
          <p:nvPr/>
        </p:nvPicPr>
        <p:blipFill rotWithShape="1">
          <a:blip r:embed="rId2">
            <a:alphaModFix amt="28000"/>
          </a:blip>
          <a:srcRect r="9746" b="7039"/>
          <a:stretch/>
        </p:blipFill>
        <p:spPr>
          <a:xfrm>
            <a:off x="6225126" y="2612874"/>
            <a:ext cx="5918522" cy="424385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hank You dark">
    <p:bg>
      <p:bgPr>
        <a:solidFill>
          <a:schemeClr val="dk2"/>
        </a:solidFill>
        <a:effectLst/>
      </p:bgPr>
    </p:bg>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609441" y="4846351"/>
            <a:ext cx="10959362" cy="1340667"/>
          </a:xfrm>
          <a:prstGeom prst="rect">
            <a:avLst/>
          </a:prstGeom>
          <a:noFill/>
          <a:ln>
            <a:noFill/>
          </a:ln>
        </p:spPr>
        <p:txBody>
          <a:bodyPr wrap="square" lIns="91425" tIns="91425" rIns="91425" bIns="91425" anchor="ctr" anchorCtr="0"/>
          <a:lstStyle>
            <a:lvl1pPr marL="0" marR="0" lvl="0" indent="0" algn="ctr" rtl="0">
              <a:lnSpc>
                <a:spcPct val="60377"/>
              </a:lnSpc>
              <a:spcBef>
                <a:spcPts val="0"/>
              </a:spcBef>
              <a:spcAft>
                <a:spcPts val="0"/>
              </a:spcAft>
              <a:buClr>
                <a:schemeClr val="lt1"/>
              </a:buClr>
              <a:buSzPts val="5300"/>
              <a:buFont typeface="Verdana"/>
              <a:buNone/>
              <a:defRPr sz="53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grpSp>
        <p:nvGrpSpPr>
          <p:cNvPr id="588" name="Shape 588"/>
          <p:cNvGrpSpPr/>
          <p:nvPr/>
        </p:nvGrpSpPr>
        <p:grpSpPr>
          <a:xfrm>
            <a:off x="-1146174" y="-19049"/>
            <a:ext cx="14162085" cy="5211762"/>
            <a:chOff x="-721" y="-10"/>
            <a:chExt cx="8919" cy="3283"/>
          </a:xfrm>
        </p:grpSpPr>
        <p:sp>
          <p:nvSpPr>
            <p:cNvPr id="589" name="Shape 589"/>
            <p:cNvSpPr/>
            <p:nvPr/>
          </p:nvSpPr>
          <p:spPr>
            <a:xfrm>
              <a:off x="-721" y="-10"/>
              <a:ext cx="8911" cy="328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90" name="Shape 590"/>
            <p:cNvGrpSpPr/>
            <p:nvPr/>
          </p:nvGrpSpPr>
          <p:grpSpPr>
            <a:xfrm>
              <a:off x="-719" y="-10"/>
              <a:ext cx="8809" cy="3283"/>
              <a:chOff x="-719" y="-10"/>
              <a:chExt cx="8809" cy="3283"/>
            </a:xfrm>
          </p:grpSpPr>
          <p:sp>
            <p:nvSpPr>
              <p:cNvPr id="591" name="Shape 591"/>
              <p:cNvSpPr/>
              <p:nvPr/>
            </p:nvSpPr>
            <p:spPr>
              <a:xfrm>
                <a:off x="3845" y="1177"/>
                <a:ext cx="509" cy="317"/>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2" name="Shape 592"/>
              <p:cNvSpPr/>
              <p:nvPr/>
            </p:nvSpPr>
            <p:spPr>
              <a:xfrm>
                <a:off x="3356" y="1285"/>
                <a:ext cx="975" cy="974"/>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235"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238"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768"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401"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207" y="60000"/>
                      <a:pt x="207" y="60000"/>
                      <a:pt x="207"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50000"/>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166"/>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823"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3" name="Shape 593"/>
              <p:cNvSpPr/>
              <p:nvPr/>
            </p:nvSpPr>
            <p:spPr>
              <a:xfrm>
                <a:off x="3311" y="1200"/>
                <a:ext cx="1032" cy="1137"/>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4" name="Shape 594"/>
              <p:cNvSpPr/>
              <p:nvPr/>
            </p:nvSpPr>
            <p:spPr>
              <a:xfrm>
                <a:off x="3433" y="1363"/>
                <a:ext cx="824" cy="82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5" name="Shape 595"/>
              <p:cNvSpPr/>
              <p:nvPr/>
            </p:nvSpPr>
            <p:spPr>
              <a:xfrm>
                <a:off x="3888" y="1770"/>
                <a:ext cx="554" cy="597"/>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6" name="Shape 596"/>
              <p:cNvSpPr/>
              <p:nvPr/>
            </p:nvSpPr>
            <p:spPr>
              <a:xfrm>
                <a:off x="4215" y="2017"/>
                <a:ext cx="308" cy="292"/>
              </a:xfrm>
              <a:custGeom>
                <a:avLst/>
                <a:gdLst/>
                <a:ahLst/>
                <a:cxnLst/>
                <a:rect l="0" t="0" r="0" b="0"/>
                <a:pathLst>
                  <a:path w="120000" h="120000" extrusionOk="0">
                    <a:moveTo>
                      <a:pt x="117677" y="120000"/>
                    </a:moveTo>
                    <a:lnTo>
                      <a:pt x="0" y="2040"/>
                    </a:lnTo>
                    <a:lnTo>
                      <a:pt x="1935" y="0"/>
                    </a:lnTo>
                    <a:lnTo>
                      <a:pt x="120000" y="117959"/>
                    </a:lnTo>
                    <a:lnTo>
                      <a:pt x="11767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7" name="Shape 597"/>
              <p:cNvSpPr/>
              <p:nvPr/>
            </p:nvSpPr>
            <p:spPr>
              <a:xfrm>
                <a:off x="4299" y="1654"/>
                <a:ext cx="876" cy="101"/>
              </a:xfrm>
              <a:custGeom>
                <a:avLst/>
                <a:gdLst/>
                <a:ahLst/>
                <a:cxnLst/>
                <a:rect l="0" t="0" r="0" b="0"/>
                <a:pathLst>
                  <a:path w="120000" h="120000" extrusionOk="0">
                    <a:moveTo>
                      <a:pt x="0" y="120000"/>
                    </a:moveTo>
                    <a:lnTo>
                      <a:pt x="0" y="110495"/>
                    </a:lnTo>
                    <a:lnTo>
                      <a:pt x="120000" y="0"/>
                    </a:lnTo>
                    <a:lnTo>
                      <a:pt x="120000" y="8316"/>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8" name="Shape 598"/>
              <p:cNvSpPr/>
              <p:nvPr/>
            </p:nvSpPr>
            <p:spPr>
              <a:xfrm>
                <a:off x="4322" y="1501"/>
                <a:ext cx="99" cy="125"/>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9" name="Shape 599"/>
              <p:cNvSpPr/>
              <p:nvPr/>
            </p:nvSpPr>
            <p:spPr>
              <a:xfrm>
                <a:off x="4208" y="1018"/>
                <a:ext cx="680" cy="489"/>
              </a:xfrm>
              <a:custGeom>
                <a:avLst/>
                <a:gdLst/>
                <a:ahLst/>
                <a:cxnLst/>
                <a:rect l="0" t="0" r="0" b="0"/>
                <a:pathLst>
                  <a:path w="120000" h="120000" extrusionOk="0">
                    <a:moveTo>
                      <a:pt x="529" y="120000"/>
                    </a:moveTo>
                    <a:lnTo>
                      <a:pt x="0" y="118282"/>
                    </a:lnTo>
                    <a:lnTo>
                      <a:pt x="119117" y="0"/>
                    </a:lnTo>
                    <a:lnTo>
                      <a:pt x="120000" y="1717"/>
                    </a:lnTo>
                    <a:lnTo>
                      <a:pt x="52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0" name="Shape 600"/>
              <p:cNvSpPr/>
              <p:nvPr/>
            </p:nvSpPr>
            <p:spPr>
              <a:xfrm>
                <a:off x="3245" y="1770"/>
                <a:ext cx="343" cy="526"/>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1" name="Shape 601"/>
              <p:cNvSpPr/>
              <p:nvPr/>
            </p:nvSpPr>
            <p:spPr>
              <a:xfrm>
                <a:off x="3293" y="2113"/>
                <a:ext cx="335" cy="489"/>
              </a:xfrm>
              <a:custGeom>
                <a:avLst/>
                <a:gdLst/>
                <a:ahLst/>
                <a:cxnLst/>
                <a:rect l="0" t="0" r="0" b="0"/>
                <a:pathLst>
                  <a:path w="120000" h="120000" extrusionOk="0">
                    <a:moveTo>
                      <a:pt x="2507" y="120000"/>
                    </a:moveTo>
                    <a:lnTo>
                      <a:pt x="0" y="118775"/>
                    </a:lnTo>
                    <a:lnTo>
                      <a:pt x="117492" y="0"/>
                    </a:lnTo>
                    <a:lnTo>
                      <a:pt x="120000" y="734"/>
                    </a:lnTo>
                    <a:lnTo>
                      <a:pt x="250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2" name="Shape 602"/>
              <p:cNvSpPr/>
              <p:nvPr/>
            </p:nvSpPr>
            <p:spPr>
              <a:xfrm>
                <a:off x="2950" y="1506"/>
                <a:ext cx="461" cy="147"/>
              </a:xfrm>
              <a:custGeom>
                <a:avLst/>
                <a:gdLst/>
                <a:ahLst/>
                <a:cxnLst/>
                <a:rect l="0" t="0" r="0" b="0"/>
                <a:pathLst>
                  <a:path w="120000" h="120000" extrusionOk="0">
                    <a:moveTo>
                      <a:pt x="119740" y="120000"/>
                    </a:moveTo>
                    <a:lnTo>
                      <a:pt x="0" y="5637"/>
                    </a:lnTo>
                    <a:lnTo>
                      <a:pt x="259" y="0"/>
                    </a:lnTo>
                    <a:lnTo>
                      <a:pt x="119999" y="114362"/>
                    </a:lnTo>
                    <a:lnTo>
                      <a:pt x="11974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3" name="Shape 603"/>
              <p:cNvSpPr/>
              <p:nvPr/>
            </p:nvSpPr>
            <p:spPr>
              <a:xfrm>
                <a:off x="2047" y="1878"/>
                <a:ext cx="1299" cy="177"/>
              </a:xfrm>
              <a:custGeom>
                <a:avLst/>
                <a:gdLst/>
                <a:ahLst/>
                <a:cxnLst/>
                <a:rect l="0" t="0" r="0" b="0"/>
                <a:pathLst>
                  <a:path w="120000" h="120000" extrusionOk="0">
                    <a:moveTo>
                      <a:pt x="184" y="120000"/>
                    </a:moveTo>
                    <a:lnTo>
                      <a:pt x="0" y="113932"/>
                    </a:lnTo>
                    <a:lnTo>
                      <a:pt x="119815" y="0"/>
                    </a:lnTo>
                    <a:lnTo>
                      <a:pt x="120000" y="6067"/>
                    </a:lnTo>
                    <a:lnTo>
                      <a:pt x="18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4" name="Shape 604"/>
              <p:cNvSpPr/>
              <p:nvPr/>
            </p:nvSpPr>
            <p:spPr>
              <a:xfrm>
                <a:off x="4252" y="1956"/>
                <a:ext cx="902" cy="400"/>
              </a:xfrm>
              <a:custGeom>
                <a:avLst/>
                <a:gdLst/>
                <a:ahLst/>
                <a:cxnLst/>
                <a:rect l="0" t="0" r="0" b="0"/>
                <a:pathLst>
                  <a:path w="120000" h="120000" extrusionOk="0">
                    <a:moveTo>
                      <a:pt x="119734" y="120000"/>
                    </a:moveTo>
                    <a:lnTo>
                      <a:pt x="0" y="1800"/>
                    </a:lnTo>
                    <a:lnTo>
                      <a:pt x="530" y="0"/>
                    </a:lnTo>
                    <a:lnTo>
                      <a:pt x="120000" y="117600"/>
                    </a:lnTo>
                    <a:lnTo>
                      <a:pt x="11973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5" name="Shape 605"/>
              <p:cNvSpPr/>
              <p:nvPr/>
            </p:nvSpPr>
            <p:spPr>
              <a:xfrm>
                <a:off x="5156" y="2338"/>
                <a:ext cx="906" cy="18"/>
              </a:xfrm>
              <a:custGeom>
                <a:avLst/>
                <a:gdLst/>
                <a:ahLst/>
                <a:cxnLst/>
                <a:rect l="0" t="0" r="0" b="0"/>
                <a:pathLst>
                  <a:path w="120000" h="120000" extrusionOk="0">
                    <a:moveTo>
                      <a:pt x="0" y="120000"/>
                    </a:moveTo>
                    <a:lnTo>
                      <a:pt x="0" y="66666"/>
                    </a:lnTo>
                    <a:lnTo>
                      <a:pt x="119999" y="0"/>
                    </a:lnTo>
                    <a:lnTo>
                      <a:pt x="119999" y="53333"/>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6" name="Shape 606"/>
              <p:cNvSpPr/>
              <p:nvPr/>
            </p:nvSpPr>
            <p:spPr>
              <a:xfrm>
                <a:off x="5945" y="2087"/>
                <a:ext cx="150" cy="216"/>
              </a:xfrm>
              <a:custGeom>
                <a:avLst/>
                <a:gdLst/>
                <a:ahLst/>
                <a:cxnLst/>
                <a:rect l="0" t="0" r="0" b="0"/>
                <a:pathLst>
                  <a:path w="120000" h="120000" extrusionOk="0">
                    <a:moveTo>
                      <a:pt x="114473" y="120000"/>
                    </a:moveTo>
                    <a:lnTo>
                      <a:pt x="0" y="2777"/>
                    </a:lnTo>
                    <a:lnTo>
                      <a:pt x="4736" y="0"/>
                    </a:lnTo>
                    <a:lnTo>
                      <a:pt x="120000" y="117222"/>
                    </a:lnTo>
                    <a:lnTo>
                      <a:pt x="11447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7" name="Shape 607"/>
              <p:cNvSpPr/>
              <p:nvPr/>
            </p:nvSpPr>
            <p:spPr>
              <a:xfrm>
                <a:off x="6143" y="2087"/>
                <a:ext cx="150" cy="216"/>
              </a:xfrm>
              <a:custGeom>
                <a:avLst/>
                <a:gdLst/>
                <a:ahLst/>
                <a:cxnLst/>
                <a:rect l="0" t="0" r="0" b="0"/>
                <a:pathLst>
                  <a:path w="120000" h="120000" extrusionOk="0">
                    <a:moveTo>
                      <a:pt x="5526" y="120000"/>
                    </a:moveTo>
                    <a:lnTo>
                      <a:pt x="0" y="117222"/>
                    </a:lnTo>
                    <a:lnTo>
                      <a:pt x="114473" y="0"/>
                    </a:lnTo>
                    <a:lnTo>
                      <a:pt x="120000" y="2777"/>
                    </a:lnTo>
                    <a:lnTo>
                      <a:pt x="552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8" name="Shape 608"/>
              <p:cNvSpPr/>
              <p:nvPr/>
            </p:nvSpPr>
            <p:spPr>
              <a:xfrm>
                <a:off x="6115" y="2038"/>
                <a:ext cx="9" cy="25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9" name="Shape 609"/>
              <p:cNvSpPr/>
              <p:nvPr/>
            </p:nvSpPr>
            <p:spPr>
              <a:xfrm>
                <a:off x="5154" y="2350"/>
                <a:ext cx="99" cy="314"/>
              </a:xfrm>
              <a:custGeom>
                <a:avLst/>
                <a:gdLst/>
                <a:ahLst/>
                <a:cxnLst/>
                <a:rect l="0" t="0" r="0" b="0"/>
                <a:pathLst>
                  <a:path w="120000" h="120000" extrusionOk="0">
                    <a:moveTo>
                      <a:pt x="110303" y="120000"/>
                    </a:moveTo>
                    <a:lnTo>
                      <a:pt x="0" y="379"/>
                    </a:lnTo>
                    <a:lnTo>
                      <a:pt x="7272" y="0"/>
                    </a:lnTo>
                    <a:lnTo>
                      <a:pt x="119999" y="118481"/>
                    </a:lnTo>
                    <a:lnTo>
                      <a:pt x="11030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0" name="Shape 610"/>
              <p:cNvSpPr/>
              <p:nvPr/>
            </p:nvSpPr>
            <p:spPr>
              <a:xfrm>
                <a:off x="5440" y="1164"/>
                <a:ext cx="410" cy="349"/>
              </a:xfrm>
              <a:custGeom>
                <a:avLst/>
                <a:gdLst/>
                <a:ahLst/>
                <a:cxnLst/>
                <a:rect l="0" t="0" r="0" b="0"/>
                <a:pathLst>
                  <a:path w="120000" h="120000" extrusionOk="0">
                    <a:moveTo>
                      <a:pt x="117956" y="120000"/>
                    </a:moveTo>
                    <a:lnTo>
                      <a:pt x="0" y="2406"/>
                    </a:lnTo>
                    <a:lnTo>
                      <a:pt x="1459" y="0"/>
                    </a:lnTo>
                    <a:lnTo>
                      <a:pt x="120000" y="117593"/>
                    </a:lnTo>
                    <a:lnTo>
                      <a:pt x="11795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1" name="Shape 611"/>
              <p:cNvSpPr/>
              <p:nvPr/>
            </p:nvSpPr>
            <p:spPr>
              <a:xfrm>
                <a:off x="5440" y="644"/>
                <a:ext cx="7" cy="522"/>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2" name="Shape 612"/>
              <p:cNvSpPr/>
              <p:nvPr/>
            </p:nvSpPr>
            <p:spPr>
              <a:xfrm>
                <a:off x="5443" y="613"/>
                <a:ext cx="1247" cy="558"/>
              </a:xfrm>
              <a:custGeom>
                <a:avLst/>
                <a:gdLst/>
                <a:ahLst/>
                <a:cxnLst/>
                <a:rect l="0" t="0" r="0" b="0"/>
                <a:pathLst>
                  <a:path w="120000" h="120000" extrusionOk="0">
                    <a:moveTo>
                      <a:pt x="192" y="120000"/>
                    </a:moveTo>
                    <a:lnTo>
                      <a:pt x="0" y="118064"/>
                    </a:lnTo>
                    <a:lnTo>
                      <a:pt x="119711" y="0"/>
                    </a:lnTo>
                    <a:lnTo>
                      <a:pt x="120000" y="1290"/>
                    </a:lnTo>
                    <a:lnTo>
                      <a:pt x="19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3" name="Shape 613"/>
              <p:cNvSpPr/>
              <p:nvPr/>
            </p:nvSpPr>
            <p:spPr>
              <a:xfrm>
                <a:off x="5440" y="1160"/>
                <a:ext cx="698" cy="122"/>
              </a:xfrm>
              <a:custGeom>
                <a:avLst/>
                <a:gdLst/>
                <a:ahLst/>
                <a:cxnLst/>
                <a:rect l="0" t="0" r="0" b="0"/>
                <a:pathLst>
                  <a:path w="120000" h="120000" extrusionOk="0">
                    <a:moveTo>
                      <a:pt x="119828" y="120000"/>
                    </a:moveTo>
                    <a:lnTo>
                      <a:pt x="0" y="8709"/>
                    </a:lnTo>
                    <a:lnTo>
                      <a:pt x="343" y="0"/>
                    </a:lnTo>
                    <a:lnTo>
                      <a:pt x="119999" y="111290"/>
                    </a:lnTo>
                    <a:lnTo>
                      <a:pt x="11982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4" name="Shape 614"/>
              <p:cNvSpPr/>
              <p:nvPr/>
            </p:nvSpPr>
            <p:spPr>
              <a:xfrm>
                <a:off x="6461" y="621"/>
                <a:ext cx="236" cy="358"/>
              </a:xfrm>
              <a:custGeom>
                <a:avLst/>
                <a:gdLst/>
                <a:ahLst/>
                <a:cxnLst/>
                <a:rect l="0" t="0" r="0" b="0"/>
                <a:pathLst>
                  <a:path w="120000" h="120000" extrusionOk="0">
                    <a:moveTo>
                      <a:pt x="3025" y="120000"/>
                    </a:moveTo>
                    <a:lnTo>
                      <a:pt x="0" y="118333"/>
                    </a:lnTo>
                    <a:lnTo>
                      <a:pt x="116470" y="0"/>
                    </a:lnTo>
                    <a:lnTo>
                      <a:pt x="120000" y="1333"/>
                    </a:lnTo>
                    <a:lnTo>
                      <a:pt x="302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5" name="Shape 615"/>
              <p:cNvSpPr/>
              <p:nvPr/>
            </p:nvSpPr>
            <p:spPr>
              <a:xfrm>
                <a:off x="6680" y="619"/>
                <a:ext cx="849" cy="568"/>
              </a:xfrm>
              <a:custGeom>
                <a:avLst/>
                <a:gdLst/>
                <a:ahLst/>
                <a:cxnLst/>
                <a:rect l="0" t="0" r="0" b="0"/>
                <a:pathLst>
                  <a:path w="120000" h="120000" extrusionOk="0">
                    <a:moveTo>
                      <a:pt x="119294" y="120000"/>
                    </a:moveTo>
                    <a:lnTo>
                      <a:pt x="0" y="1478"/>
                    </a:lnTo>
                    <a:lnTo>
                      <a:pt x="705" y="0"/>
                    </a:lnTo>
                    <a:lnTo>
                      <a:pt x="120000" y="118732"/>
                    </a:lnTo>
                    <a:lnTo>
                      <a:pt x="11929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6" name="Shape 616"/>
              <p:cNvSpPr/>
              <p:nvPr/>
            </p:nvSpPr>
            <p:spPr>
              <a:xfrm>
                <a:off x="5372" y="1131"/>
                <a:ext cx="115" cy="104"/>
              </a:xfrm>
              <a:custGeom>
                <a:avLst/>
                <a:gdLst/>
                <a:ahLst/>
                <a:cxnLst/>
                <a:rect l="0" t="0" r="0" b="0"/>
                <a:pathLst>
                  <a:path w="120000" h="120000" extrusionOk="0">
                    <a:moveTo>
                      <a:pt x="73043" y="120000"/>
                    </a:moveTo>
                    <a:cubicBezTo>
                      <a:pt x="33043" y="120000"/>
                      <a:pt x="1739" y="87096"/>
                      <a:pt x="0" y="42580"/>
                    </a:cubicBezTo>
                    <a:cubicBezTo>
                      <a:pt x="0" y="27096"/>
                      <a:pt x="3478" y="13548"/>
                      <a:pt x="10434" y="0"/>
                    </a:cubicBezTo>
                    <a:cubicBezTo>
                      <a:pt x="15652" y="1935"/>
                      <a:pt x="15652" y="1935"/>
                      <a:pt x="15652" y="1935"/>
                    </a:cubicBezTo>
                    <a:cubicBezTo>
                      <a:pt x="8695" y="15483"/>
                      <a:pt x="5217" y="29032"/>
                      <a:pt x="5217" y="42580"/>
                    </a:cubicBezTo>
                    <a:cubicBezTo>
                      <a:pt x="6956" y="83225"/>
                      <a:pt x="38260"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7" name="Shape 617"/>
              <p:cNvSpPr/>
              <p:nvPr/>
            </p:nvSpPr>
            <p:spPr>
              <a:xfrm>
                <a:off x="5402" y="1097"/>
                <a:ext cx="98" cy="36"/>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8" name="Shape 618"/>
              <p:cNvSpPr/>
              <p:nvPr/>
            </p:nvSpPr>
            <p:spPr>
              <a:xfrm>
                <a:off x="5352" y="1072"/>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Shape 619"/>
              <p:cNvSpPr/>
              <p:nvPr/>
            </p:nvSpPr>
            <p:spPr>
              <a:xfrm>
                <a:off x="5409" y="1085"/>
                <a:ext cx="130" cy="176"/>
              </a:xfrm>
              <a:custGeom>
                <a:avLst/>
                <a:gdLst/>
                <a:ahLst/>
                <a:cxnLst/>
                <a:rect l="0" t="0" r="0" b="0"/>
                <a:pathLst>
                  <a:path w="120000" h="120000" extrusionOk="0">
                    <a:moveTo>
                      <a:pt x="31168" y="120000"/>
                    </a:moveTo>
                    <a:cubicBezTo>
                      <a:pt x="20259" y="120000"/>
                      <a:pt x="9350" y="118846"/>
                      <a:pt x="0" y="115384"/>
                    </a:cubicBezTo>
                    <a:cubicBezTo>
                      <a:pt x="1558" y="110769"/>
                      <a:pt x="1558" y="110769"/>
                      <a:pt x="1558" y="110769"/>
                    </a:cubicBezTo>
                    <a:cubicBezTo>
                      <a:pt x="12467" y="113076"/>
                      <a:pt x="21818" y="114230"/>
                      <a:pt x="32727" y="114230"/>
                    </a:cubicBezTo>
                    <a:cubicBezTo>
                      <a:pt x="77922" y="113076"/>
                      <a:pt x="112207" y="86538"/>
                      <a:pt x="110649" y="54230"/>
                    </a:cubicBezTo>
                    <a:cubicBezTo>
                      <a:pt x="110649"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0" name="Shape 620"/>
              <p:cNvSpPr/>
              <p:nvPr/>
            </p:nvSpPr>
            <p:spPr>
              <a:xfrm>
                <a:off x="2488" y="2020"/>
                <a:ext cx="1035" cy="621"/>
              </a:xfrm>
              <a:custGeom>
                <a:avLst/>
                <a:gdLst/>
                <a:ahLst/>
                <a:cxnLst/>
                <a:rect l="0" t="0" r="0" b="0"/>
                <a:pathLst>
                  <a:path w="120000" h="120000" extrusionOk="0">
                    <a:moveTo>
                      <a:pt x="463" y="120000"/>
                    </a:moveTo>
                    <a:lnTo>
                      <a:pt x="0" y="118649"/>
                    </a:lnTo>
                    <a:lnTo>
                      <a:pt x="119652" y="0"/>
                    </a:lnTo>
                    <a:lnTo>
                      <a:pt x="120000" y="1350"/>
                    </a:lnTo>
                    <a:lnTo>
                      <a:pt x="46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1" name="Shape 621"/>
              <p:cNvSpPr/>
              <p:nvPr/>
            </p:nvSpPr>
            <p:spPr>
              <a:xfrm>
                <a:off x="7048" y="1185"/>
                <a:ext cx="469" cy="260"/>
              </a:xfrm>
              <a:custGeom>
                <a:avLst/>
                <a:gdLst/>
                <a:ahLst/>
                <a:cxnLst/>
                <a:rect l="0" t="0" r="0" b="0"/>
                <a:pathLst>
                  <a:path w="120000" h="120000" extrusionOk="0">
                    <a:moveTo>
                      <a:pt x="1021" y="120000"/>
                    </a:moveTo>
                    <a:lnTo>
                      <a:pt x="0" y="116769"/>
                    </a:lnTo>
                    <a:lnTo>
                      <a:pt x="119234" y="0"/>
                    </a:lnTo>
                    <a:lnTo>
                      <a:pt x="120000" y="3230"/>
                    </a:lnTo>
                    <a:lnTo>
                      <a:pt x="102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2" name="Shape 622"/>
              <p:cNvSpPr/>
              <p:nvPr/>
            </p:nvSpPr>
            <p:spPr>
              <a:xfrm>
                <a:off x="7341" y="1185"/>
                <a:ext cx="177" cy="1408"/>
              </a:xfrm>
              <a:custGeom>
                <a:avLst/>
                <a:gdLst/>
                <a:ahLst/>
                <a:cxnLst/>
                <a:rect l="0" t="0" r="0" b="0"/>
                <a:pathLst>
                  <a:path w="120000" h="120000" extrusionOk="0">
                    <a:moveTo>
                      <a:pt x="6033" y="120000"/>
                    </a:moveTo>
                    <a:lnTo>
                      <a:pt x="0" y="119829"/>
                    </a:lnTo>
                    <a:lnTo>
                      <a:pt x="114636" y="0"/>
                    </a:lnTo>
                    <a:lnTo>
                      <a:pt x="120000" y="0"/>
                    </a:lnTo>
                    <a:lnTo>
                      <a:pt x="603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3" name="Shape 623"/>
              <p:cNvSpPr/>
              <p:nvPr/>
            </p:nvSpPr>
            <p:spPr>
              <a:xfrm>
                <a:off x="7487" y="938"/>
                <a:ext cx="33" cy="247"/>
              </a:xfrm>
              <a:custGeom>
                <a:avLst/>
                <a:gdLst/>
                <a:ahLst/>
                <a:cxnLst/>
                <a:rect l="0" t="0" r="0" b="0"/>
                <a:pathLst>
                  <a:path w="120000" h="120000" extrusionOk="0">
                    <a:moveTo>
                      <a:pt x="94545" y="120000"/>
                    </a:moveTo>
                    <a:lnTo>
                      <a:pt x="0" y="0"/>
                    </a:lnTo>
                    <a:lnTo>
                      <a:pt x="32727" y="0"/>
                    </a:lnTo>
                    <a:lnTo>
                      <a:pt x="120000" y="119036"/>
                    </a:lnTo>
                    <a:lnTo>
                      <a:pt x="9454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4" name="Shape 624"/>
              <p:cNvSpPr/>
              <p:nvPr/>
            </p:nvSpPr>
            <p:spPr>
              <a:xfrm>
                <a:off x="7512" y="1172"/>
                <a:ext cx="145" cy="298"/>
              </a:xfrm>
              <a:custGeom>
                <a:avLst/>
                <a:gdLst/>
                <a:ahLst/>
                <a:cxnLst/>
                <a:rect l="0" t="0" r="0" b="0"/>
                <a:pathLst>
                  <a:path w="120000" h="120000" extrusionOk="0">
                    <a:moveTo>
                      <a:pt x="114285" y="120000"/>
                    </a:moveTo>
                    <a:lnTo>
                      <a:pt x="0" y="1200"/>
                    </a:lnTo>
                    <a:lnTo>
                      <a:pt x="5714" y="0"/>
                    </a:lnTo>
                    <a:lnTo>
                      <a:pt x="120000" y="118800"/>
                    </a:lnTo>
                    <a:lnTo>
                      <a:pt x="11428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5" name="Shape 625"/>
              <p:cNvSpPr/>
              <p:nvPr/>
            </p:nvSpPr>
            <p:spPr>
              <a:xfrm>
                <a:off x="6986" y="2160"/>
                <a:ext cx="363" cy="426"/>
              </a:xfrm>
              <a:custGeom>
                <a:avLst/>
                <a:gdLst/>
                <a:ahLst/>
                <a:cxnLst/>
                <a:rect l="0" t="0" r="0" b="0"/>
                <a:pathLst>
                  <a:path w="120000" h="120000" extrusionOk="0">
                    <a:moveTo>
                      <a:pt x="118356" y="119999"/>
                    </a:moveTo>
                    <a:lnTo>
                      <a:pt x="0" y="1690"/>
                    </a:lnTo>
                    <a:lnTo>
                      <a:pt x="2301" y="0"/>
                    </a:lnTo>
                    <a:lnTo>
                      <a:pt x="119999" y="118591"/>
                    </a:lnTo>
                    <a:lnTo>
                      <a:pt x="118356"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Shape 626"/>
              <p:cNvSpPr/>
              <p:nvPr/>
            </p:nvSpPr>
            <p:spPr>
              <a:xfrm>
                <a:off x="7104" y="2587"/>
                <a:ext cx="241" cy="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Shape 627"/>
              <p:cNvSpPr/>
              <p:nvPr/>
            </p:nvSpPr>
            <p:spPr>
              <a:xfrm>
                <a:off x="7244" y="2586"/>
                <a:ext cx="110" cy="166"/>
              </a:xfrm>
              <a:custGeom>
                <a:avLst/>
                <a:gdLst/>
                <a:ahLst/>
                <a:cxnLst/>
                <a:rect l="0" t="0" r="0" b="0"/>
                <a:pathLst>
                  <a:path w="120000" h="120000" extrusionOk="0">
                    <a:moveTo>
                      <a:pt x="7636" y="119999"/>
                    </a:moveTo>
                    <a:lnTo>
                      <a:pt x="0" y="116385"/>
                    </a:lnTo>
                    <a:lnTo>
                      <a:pt x="112363" y="0"/>
                    </a:lnTo>
                    <a:lnTo>
                      <a:pt x="120000" y="2891"/>
                    </a:lnTo>
                    <a:lnTo>
                      <a:pt x="7636"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Shape 628"/>
              <p:cNvSpPr/>
              <p:nvPr/>
            </p:nvSpPr>
            <p:spPr>
              <a:xfrm>
                <a:off x="7341" y="2593"/>
                <a:ext cx="343" cy="276"/>
              </a:xfrm>
              <a:custGeom>
                <a:avLst/>
                <a:gdLst/>
                <a:ahLst/>
                <a:cxnLst/>
                <a:rect l="0" t="0" r="0" b="0"/>
                <a:pathLst>
                  <a:path w="120000" h="120000" extrusionOk="0">
                    <a:moveTo>
                      <a:pt x="118250" y="120000"/>
                    </a:moveTo>
                    <a:lnTo>
                      <a:pt x="0" y="3043"/>
                    </a:lnTo>
                    <a:lnTo>
                      <a:pt x="1749" y="0"/>
                    </a:lnTo>
                    <a:lnTo>
                      <a:pt x="120000" y="116956"/>
                    </a:lnTo>
                    <a:lnTo>
                      <a:pt x="1182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Shape 629"/>
              <p:cNvSpPr/>
              <p:nvPr/>
            </p:nvSpPr>
            <p:spPr>
              <a:xfrm>
                <a:off x="5152" y="2346"/>
                <a:ext cx="849" cy="648"/>
              </a:xfrm>
              <a:custGeom>
                <a:avLst/>
                <a:gdLst/>
                <a:ahLst/>
                <a:cxnLst/>
                <a:rect l="0" t="0" r="0" b="0"/>
                <a:pathLst>
                  <a:path w="120000" h="120000" extrusionOk="0">
                    <a:moveTo>
                      <a:pt x="119293" y="120000"/>
                    </a:moveTo>
                    <a:lnTo>
                      <a:pt x="0" y="924"/>
                    </a:lnTo>
                    <a:lnTo>
                      <a:pt x="706" y="0"/>
                    </a:lnTo>
                    <a:lnTo>
                      <a:pt x="120000" y="118705"/>
                    </a:lnTo>
                    <a:lnTo>
                      <a:pt x="11929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Shape 630"/>
              <p:cNvSpPr/>
              <p:nvPr/>
            </p:nvSpPr>
            <p:spPr>
              <a:xfrm>
                <a:off x="5079" y="2284"/>
                <a:ext cx="69" cy="138"/>
              </a:xfrm>
              <a:custGeom>
                <a:avLst/>
                <a:gdLst/>
                <a:ahLst/>
                <a:cxnLst/>
                <a:rect l="0" t="0" r="0" b="0"/>
                <a:pathLst>
                  <a:path w="120000" h="120000" extrusionOk="0">
                    <a:moveTo>
                      <a:pt x="120000" y="120000"/>
                    </a:moveTo>
                    <a:cubicBezTo>
                      <a:pt x="90731" y="117073"/>
                      <a:pt x="64390" y="111219"/>
                      <a:pt x="46829" y="100975"/>
                    </a:cubicBezTo>
                    <a:cubicBezTo>
                      <a:pt x="0" y="76097"/>
                      <a:pt x="2926" y="38048"/>
                      <a:pt x="52682" y="16097"/>
                    </a:cubicBezTo>
                    <a:cubicBezTo>
                      <a:pt x="70243" y="7317"/>
                      <a:pt x="90731" y="2926"/>
                      <a:pt x="111219" y="0"/>
                    </a:cubicBezTo>
                    <a:cubicBezTo>
                      <a:pt x="114146" y="4390"/>
                      <a:pt x="114146" y="4390"/>
                      <a:pt x="114146" y="4390"/>
                    </a:cubicBezTo>
                    <a:cubicBezTo>
                      <a:pt x="93658" y="5853"/>
                      <a:pt x="73170" y="11707"/>
                      <a:pt x="58536" y="19024"/>
                    </a:cubicBezTo>
                    <a:cubicBezTo>
                      <a:pt x="11707" y="39512"/>
                      <a:pt x="11707" y="74634"/>
                      <a:pt x="52682" y="98048"/>
                    </a:cubicBezTo>
                    <a:cubicBezTo>
                      <a:pt x="70243" y="106829"/>
                      <a:pt x="93658" y="114146"/>
                      <a:pt x="120000" y="115609"/>
                    </a:cubicBez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Shape 631"/>
              <p:cNvSpPr/>
              <p:nvPr/>
            </p:nvSpPr>
            <p:spPr>
              <a:xfrm>
                <a:off x="5172" y="2284"/>
                <a:ext cx="57" cy="86"/>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Shape 632"/>
              <p:cNvSpPr/>
              <p:nvPr/>
            </p:nvSpPr>
            <p:spPr>
              <a:xfrm>
                <a:off x="5115" y="2250"/>
                <a:ext cx="118" cy="54"/>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Shape 633"/>
              <p:cNvSpPr/>
              <p:nvPr/>
            </p:nvSpPr>
            <p:spPr>
              <a:xfrm>
                <a:off x="5068" y="2336"/>
                <a:ext cx="186" cy="112"/>
              </a:xfrm>
              <a:custGeom>
                <a:avLst/>
                <a:gdLst/>
                <a:ahLst/>
                <a:cxnLst/>
                <a:rect l="0" t="0" r="0" b="0"/>
                <a:pathLst>
                  <a:path w="120000" h="120000" extrusionOk="0">
                    <a:moveTo>
                      <a:pt x="56216" y="120000"/>
                    </a:moveTo>
                    <a:cubicBezTo>
                      <a:pt x="56216" y="120000"/>
                      <a:pt x="55135" y="120000"/>
                      <a:pt x="54054" y="120000"/>
                    </a:cubicBezTo>
                    <a:cubicBezTo>
                      <a:pt x="37837" y="118181"/>
                      <a:pt x="23783" y="107272"/>
                      <a:pt x="11891" y="87272"/>
                    </a:cubicBezTo>
                    <a:cubicBezTo>
                      <a:pt x="6486" y="78181"/>
                      <a:pt x="2162" y="65454"/>
                      <a:pt x="0" y="52727"/>
                    </a:cubicBezTo>
                    <a:cubicBezTo>
                      <a:pt x="4324" y="50909"/>
                      <a:pt x="4324" y="50909"/>
                      <a:pt x="4324" y="50909"/>
                    </a:cubicBezTo>
                    <a:cubicBezTo>
                      <a:pt x="7567" y="61818"/>
                      <a:pt x="10810" y="72727"/>
                      <a:pt x="16216" y="81818"/>
                    </a:cubicBezTo>
                    <a:cubicBezTo>
                      <a:pt x="25945" y="100000"/>
                      <a:pt x="40000" y="110909"/>
                      <a:pt x="55135" y="110909"/>
                    </a:cubicBezTo>
                    <a:cubicBezTo>
                      <a:pt x="69189" y="112727"/>
                      <a:pt x="83243" y="103636"/>
                      <a:pt x="94054" y="85454"/>
                    </a:cubicBezTo>
                    <a:cubicBezTo>
                      <a:pt x="108108" y="63636"/>
                      <a:pt x="114594" y="32727"/>
                      <a:pt x="111351" y="1818"/>
                    </a:cubicBezTo>
                    <a:cubicBezTo>
                      <a:pt x="115675" y="0"/>
                      <a:pt x="115675" y="0"/>
                      <a:pt x="115675" y="0"/>
                    </a:cubicBezTo>
                    <a:cubicBezTo>
                      <a:pt x="120000" y="34545"/>
                      <a:pt x="112432" y="69090"/>
                      <a:pt x="97297" y="92727"/>
                    </a:cubicBezTo>
                    <a:cubicBezTo>
                      <a:pt x="86486" y="110909"/>
                      <a:pt x="72432" y="120000"/>
                      <a:pt x="5621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Shape 634"/>
              <p:cNvSpPr/>
              <p:nvPr/>
            </p:nvSpPr>
            <p:spPr>
              <a:xfrm>
                <a:off x="5995" y="2712"/>
                <a:ext cx="424" cy="284"/>
              </a:xfrm>
              <a:custGeom>
                <a:avLst/>
                <a:gdLst/>
                <a:ahLst/>
                <a:cxnLst/>
                <a:rect l="0" t="0" r="0" b="0"/>
                <a:pathLst>
                  <a:path w="120000" h="120000" extrusionOk="0">
                    <a:moveTo>
                      <a:pt x="1132" y="120000"/>
                    </a:moveTo>
                    <a:lnTo>
                      <a:pt x="0" y="117042"/>
                    </a:lnTo>
                    <a:lnTo>
                      <a:pt x="119150" y="0"/>
                    </a:lnTo>
                    <a:lnTo>
                      <a:pt x="120000" y="2957"/>
                    </a:lnTo>
                    <a:lnTo>
                      <a:pt x="113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Shape 635"/>
              <p:cNvSpPr/>
              <p:nvPr/>
            </p:nvSpPr>
            <p:spPr>
              <a:xfrm>
                <a:off x="7351" y="2172"/>
                <a:ext cx="739" cy="416"/>
              </a:xfrm>
              <a:custGeom>
                <a:avLst/>
                <a:gdLst/>
                <a:ahLst/>
                <a:cxnLst/>
                <a:rect l="0" t="0" r="0" b="0"/>
                <a:pathLst>
                  <a:path w="120000" h="120000" extrusionOk="0">
                    <a:moveTo>
                      <a:pt x="487" y="119999"/>
                    </a:moveTo>
                    <a:lnTo>
                      <a:pt x="0" y="118273"/>
                    </a:lnTo>
                    <a:lnTo>
                      <a:pt x="119512" y="0"/>
                    </a:lnTo>
                    <a:lnTo>
                      <a:pt x="120000" y="2014"/>
                    </a:lnTo>
                    <a:lnTo>
                      <a:pt x="487"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Shape 636"/>
              <p:cNvSpPr/>
              <p:nvPr/>
            </p:nvSpPr>
            <p:spPr>
              <a:xfrm>
                <a:off x="7294" y="2564"/>
                <a:ext cx="123" cy="10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7" name="Shape 637"/>
              <p:cNvSpPr/>
              <p:nvPr/>
            </p:nvSpPr>
            <p:spPr>
              <a:xfrm>
                <a:off x="7276" y="2526"/>
                <a:ext cx="54" cy="87"/>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8" name="Shape 638"/>
              <p:cNvSpPr/>
              <p:nvPr/>
            </p:nvSpPr>
            <p:spPr>
              <a:xfrm>
                <a:off x="7244" y="2551"/>
                <a:ext cx="54" cy="118"/>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9" name="Shape 639"/>
              <p:cNvSpPr/>
              <p:nvPr/>
            </p:nvSpPr>
            <p:spPr>
              <a:xfrm>
                <a:off x="7287" y="2493"/>
                <a:ext cx="167" cy="159"/>
              </a:xfrm>
              <a:custGeom>
                <a:avLst/>
                <a:gdLst/>
                <a:ahLst/>
                <a:cxnLst/>
                <a:rect l="0" t="0" r="0" b="0"/>
                <a:pathLst>
                  <a:path w="120000" h="120000" extrusionOk="0">
                    <a:moveTo>
                      <a:pt x="95757" y="120000"/>
                    </a:moveTo>
                    <a:cubicBezTo>
                      <a:pt x="90909" y="116210"/>
                      <a:pt x="90909" y="116210"/>
                      <a:pt x="90909" y="116210"/>
                    </a:cubicBezTo>
                    <a:cubicBezTo>
                      <a:pt x="96969" y="109894"/>
                      <a:pt x="100606" y="102315"/>
                      <a:pt x="103030" y="93473"/>
                    </a:cubicBezTo>
                    <a:cubicBezTo>
                      <a:pt x="112727" y="59368"/>
                      <a:pt x="94545" y="22736"/>
                      <a:pt x="61818" y="12631"/>
                    </a:cubicBezTo>
                    <a:cubicBezTo>
                      <a:pt x="42424" y="6315"/>
                      <a:pt x="20606" y="10105"/>
                      <a:pt x="3636" y="25263"/>
                    </a:cubicBezTo>
                    <a:cubicBezTo>
                      <a:pt x="0" y="20210"/>
                      <a:pt x="0" y="20210"/>
                      <a:pt x="0" y="20210"/>
                    </a:cubicBezTo>
                    <a:cubicBezTo>
                      <a:pt x="18181" y="5052"/>
                      <a:pt x="41212" y="0"/>
                      <a:pt x="64242" y="6315"/>
                    </a:cubicBezTo>
                    <a:cubicBezTo>
                      <a:pt x="99393" y="18947"/>
                      <a:pt x="119999" y="58105"/>
                      <a:pt x="107878" y="94736"/>
                    </a:cubicBezTo>
                    <a:cubicBezTo>
                      <a:pt x="105454" y="104842"/>
                      <a:pt x="101818" y="112421"/>
                      <a:pt x="95757"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0" name="Shape 640"/>
              <p:cNvSpPr/>
              <p:nvPr/>
            </p:nvSpPr>
            <p:spPr>
              <a:xfrm>
                <a:off x="7455" y="1177"/>
                <a:ext cx="134" cy="86"/>
              </a:xfrm>
              <a:custGeom>
                <a:avLst/>
                <a:gdLst/>
                <a:ahLst/>
                <a:cxnLst/>
                <a:rect l="0" t="0" r="0" b="0"/>
                <a:pathLst>
                  <a:path w="120000" h="120000" extrusionOk="0">
                    <a:moveTo>
                      <a:pt x="54683" y="115294"/>
                    </a:moveTo>
                    <a:cubicBezTo>
                      <a:pt x="44050" y="115294"/>
                      <a:pt x="34936" y="110588"/>
                      <a:pt x="24303" y="101176"/>
                    </a:cubicBezTo>
                    <a:cubicBezTo>
                      <a:pt x="13670" y="94117"/>
                      <a:pt x="6075" y="80000"/>
                      <a:pt x="0" y="63529"/>
                    </a:cubicBezTo>
                    <a:cubicBezTo>
                      <a:pt x="4556" y="61176"/>
                      <a:pt x="4556" y="61176"/>
                      <a:pt x="4556" y="61176"/>
                    </a:cubicBezTo>
                    <a:cubicBezTo>
                      <a:pt x="9113" y="75294"/>
                      <a:pt x="16708" y="87058"/>
                      <a:pt x="27341" y="96470"/>
                    </a:cubicBezTo>
                    <a:cubicBezTo>
                      <a:pt x="54683" y="120000"/>
                      <a:pt x="91139" y="103529"/>
                      <a:pt x="106329" y="61176"/>
                    </a:cubicBezTo>
                    <a:cubicBezTo>
                      <a:pt x="112405" y="42352"/>
                      <a:pt x="115443" y="21176"/>
                      <a:pt x="112405" y="0"/>
                    </a:cubicBezTo>
                    <a:cubicBezTo>
                      <a:pt x="116962" y="0"/>
                      <a:pt x="116962" y="0"/>
                      <a:pt x="116962" y="0"/>
                    </a:cubicBezTo>
                    <a:cubicBezTo>
                      <a:pt x="120000" y="21176"/>
                      <a:pt x="116962" y="44705"/>
                      <a:pt x="109367" y="63529"/>
                    </a:cubicBezTo>
                    <a:cubicBezTo>
                      <a:pt x="98734" y="96470"/>
                      <a:pt x="77468" y="115294"/>
                      <a:pt x="54683" y="115294"/>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1" name="Shape 641"/>
              <p:cNvSpPr/>
              <p:nvPr/>
            </p:nvSpPr>
            <p:spPr>
              <a:xfrm>
                <a:off x="7444" y="1118"/>
                <a:ext cx="68" cy="74"/>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80000"/>
                      <a:pt x="9000" y="98666"/>
                      <a:pt x="12000" y="120000"/>
                    </a:cubicBezTo>
                    <a:lnTo>
                      <a:pt x="3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2" name="Shape 642"/>
              <p:cNvSpPr/>
              <p:nvPr/>
            </p:nvSpPr>
            <p:spPr>
              <a:xfrm>
                <a:off x="7415" y="1131"/>
                <a:ext cx="38" cy="121"/>
              </a:xfrm>
              <a:custGeom>
                <a:avLst/>
                <a:gdLst/>
                <a:ahLst/>
                <a:cxnLst/>
                <a:rect l="0" t="0" r="0" b="0"/>
                <a:pathLst>
                  <a:path w="120000" h="120000" extrusionOk="0">
                    <a:moveTo>
                      <a:pt x="100000" y="119999"/>
                    </a:moveTo>
                    <a:cubicBezTo>
                      <a:pt x="15000" y="92054"/>
                      <a:pt x="0" y="46027"/>
                      <a:pt x="55000" y="11506"/>
                    </a:cubicBezTo>
                    <a:cubicBezTo>
                      <a:pt x="65000" y="6575"/>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3" name="Shape 643"/>
              <p:cNvSpPr/>
              <p:nvPr/>
            </p:nvSpPr>
            <p:spPr>
              <a:xfrm>
                <a:off x="7472" y="1089"/>
                <a:ext cx="142" cy="173"/>
              </a:xfrm>
              <a:custGeom>
                <a:avLst/>
                <a:gdLst/>
                <a:ahLst/>
                <a:cxnLst/>
                <a:rect l="0" t="0" r="0" b="0"/>
                <a:pathLst>
                  <a:path w="120000" h="120000" extrusionOk="0">
                    <a:moveTo>
                      <a:pt x="87142" y="120000"/>
                    </a:moveTo>
                    <a:cubicBezTo>
                      <a:pt x="82857" y="115294"/>
                      <a:pt x="82857" y="115294"/>
                      <a:pt x="82857" y="115294"/>
                    </a:cubicBezTo>
                    <a:cubicBezTo>
                      <a:pt x="90000" y="110588"/>
                      <a:pt x="97142" y="104705"/>
                      <a:pt x="101428" y="97647"/>
                    </a:cubicBezTo>
                    <a:cubicBezTo>
                      <a:pt x="111428" y="83529"/>
                      <a:pt x="112857" y="67058"/>
                      <a:pt x="108571" y="51764"/>
                    </a:cubicBezTo>
                    <a:cubicBezTo>
                      <a:pt x="102857" y="36470"/>
                      <a:pt x="90000" y="23529"/>
                      <a:pt x="72857" y="15294"/>
                    </a:cubicBezTo>
                    <a:cubicBezTo>
                      <a:pt x="51428" y="5882"/>
                      <a:pt x="25714" y="5882"/>
                      <a:pt x="2857" y="15294"/>
                    </a:cubicBezTo>
                    <a:cubicBezTo>
                      <a:pt x="0" y="10588"/>
                      <a:pt x="0" y="10588"/>
                      <a:pt x="0" y="10588"/>
                    </a:cubicBezTo>
                    <a:cubicBezTo>
                      <a:pt x="24285" y="0"/>
                      <a:pt x="52857" y="0"/>
                      <a:pt x="75714" y="10588"/>
                    </a:cubicBezTo>
                    <a:cubicBezTo>
                      <a:pt x="95714" y="18823"/>
                      <a:pt x="108571" y="32941"/>
                      <a:pt x="114285" y="50588"/>
                    </a:cubicBezTo>
                    <a:cubicBezTo>
                      <a:pt x="120000" y="67058"/>
                      <a:pt x="118571" y="84705"/>
                      <a:pt x="107142" y="100000"/>
                    </a:cubicBezTo>
                    <a:cubicBezTo>
                      <a:pt x="102857" y="108235"/>
                      <a:pt x="95714" y="114117"/>
                      <a:pt x="8714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4" name="Shape 644"/>
              <p:cNvSpPr/>
              <p:nvPr/>
            </p:nvSpPr>
            <p:spPr>
              <a:xfrm>
                <a:off x="3044" y="871"/>
                <a:ext cx="548" cy="589"/>
              </a:xfrm>
              <a:custGeom>
                <a:avLst/>
                <a:gdLst/>
                <a:ahLst/>
                <a:cxnLst/>
                <a:rect l="0" t="0" r="0" b="0"/>
                <a:pathLst>
                  <a:path w="120000" h="120000" extrusionOk="0">
                    <a:moveTo>
                      <a:pt x="118469" y="120000"/>
                    </a:moveTo>
                    <a:lnTo>
                      <a:pt x="0" y="1016"/>
                    </a:lnTo>
                    <a:lnTo>
                      <a:pt x="1530" y="0"/>
                    </a:lnTo>
                    <a:lnTo>
                      <a:pt x="120000" y="118983"/>
                    </a:lnTo>
                    <a:lnTo>
                      <a:pt x="11846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5" name="Shape 645"/>
              <p:cNvSpPr/>
              <p:nvPr/>
            </p:nvSpPr>
            <p:spPr>
              <a:xfrm>
                <a:off x="2544" y="1052"/>
                <a:ext cx="910" cy="507"/>
              </a:xfrm>
              <a:custGeom>
                <a:avLst/>
                <a:gdLst/>
                <a:ahLst/>
                <a:cxnLst/>
                <a:rect l="0" t="0" r="0" b="0"/>
                <a:pathLst>
                  <a:path w="120000" h="120000" extrusionOk="0">
                    <a:moveTo>
                      <a:pt x="119342" y="120000"/>
                    </a:moveTo>
                    <a:lnTo>
                      <a:pt x="0" y="2130"/>
                    </a:lnTo>
                    <a:lnTo>
                      <a:pt x="526" y="0"/>
                    </a:lnTo>
                    <a:lnTo>
                      <a:pt x="119999" y="118579"/>
                    </a:lnTo>
                    <a:lnTo>
                      <a:pt x="11934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6" name="Shape 646"/>
              <p:cNvSpPr/>
              <p:nvPr/>
            </p:nvSpPr>
            <p:spPr>
              <a:xfrm>
                <a:off x="2087" y="1014"/>
                <a:ext cx="459" cy="42"/>
              </a:xfrm>
              <a:custGeom>
                <a:avLst/>
                <a:gdLst/>
                <a:ahLst/>
                <a:cxnLst/>
                <a:rect l="0" t="0" r="0" b="0"/>
                <a:pathLst>
                  <a:path w="120000" h="120000" extrusionOk="0">
                    <a:moveTo>
                      <a:pt x="119999" y="120000"/>
                    </a:moveTo>
                    <a:lnTo>
                      <a:pt x="0" y="22857"/>
                    </a:lnTo>
                    <a:lnTo>
                      <a:pt x="261" y="0"/>
                    </a:lnTo>
                    <a:lnTo>
                      <a:pt x="119999" y="97142"/>
                    </a:lnTo>
                    <a:lnTo>
                      <a:pt x="11999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7" name="Shape 647"/>
              <p:cNvSpPr/>
              <p:nvPr/>
            </p:nvSpPr>
            <p:spPr>
              <a:xfrm>
                <a:off x="567" y="2635"/>
                <a:ext cx="1922" cy="286"/>
              </a:xfrm>
              <a:custGeom>
                <a:avLst/>
                <a:gdLst/>
                <a:ahLst/>
                <a:cxnLst/>
                <a:rect l="0" t="0" r="0" b="0"/>
                <a:pathLst>
                  <a:path w="120000" h="120000" extrusionOk="0">
                    <a:moveTo>
                      <a:pt x="0" y="120000"/>
                    </a:moveTo>
                    <a:lnTo>
                      <a:pt x="0" y="116643"/>
                    </a:lnTo>
                    <a:lnTo>
                      <a:pt x="119875" y="0"/>
                    </a:lnTo>
                    <a:lnTo>
                      <a:pt x="120000" y="3776"/>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8" name="Shape 648"/>
              <p:cNvSpPr/>
              <p:nvPr/>
            </p:nvSpPr>
            <p:spPr>
              <a:xfrm>
                <a:off x="2487" y="2453"/>
                <a:ext cx="13" cy="180"/>
              </a:xfrm>
              <a:custGeom>
                <a:avLst/>
                <a:gdLst/>
                <a:ahLst/>
                <a:cxnLst/>
                <a:rect l="0" t="0" r="0" b="0"/>
                <a:pathLst>
                  <a:path w="120000" h="120000" extrusionOk="0">
                    <a:moveTo>
                      <a:pt x="55384" y="120000"/>
                    </a:moveTo>
                    <a:lnTo>
                      <a:pt x="0" y="120000"/>
                    </a:lnTo>
                    <a:lnTo>
                      <a:pt x="46153" y="0"/>
                    </a:lnTo>
                    <a:lnTo>
                      <a:pt x="120000" y="0"/>
                    </a:lnTo>
                    <a:lnTo>
                      <a:pt x="5538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9" name="Shape 649"/>
              <p:cNvSpPr/>
              <p:nvPr/>
            </p:nvSpPr>
            <p:spPr>
              <a:xfrm>
                <a:off x="2284" y="2456"/>
                <a:ext cx="215" cy="182"/>
              </a:xfrm>
              <a:custGeom>
                <a:avLst/>
                <a:gdLst/>
                <a:ahLst/>
                <a:cxnLst/>
                <a:rect l="0" t="0" r="0" b="0"/>
                <a:pathLst>
                  <a:path w="120000" h="120000" extrusionOk="0">
                    <a:moveTo>
                      <a:pt x="117209" y="120000"/>
                    </a:moveTo>
                    <a:lnTo>
                      <a:pt x="0" y="4565"/>
                    </a:lnTo>
                    <a:lnTo>
                      <a:pt x="3906" y="0"/>
                    </a:lnTo>
                    <a:lnTo>
                      <a:pt x="120000" y="116739"/>
                    </a:lnTo>
                    <a:lnTo>
                      <a:pt x="1172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0" name="Shape 650"/>
              <p:cNvSpPr/>
              <p:nvPr/>
            </p:nvSpPr>
            <p:spPr>
              <a:xfrm>
                <a:off x="2420" y="2644"/>
                <a:ext cx="137" cy="68"/>
              </a:xfrm>
              <a:custGeom>
                <a:avLst/>
                <a:gdLst/>
                <a:ahLst/>
                <a:cxnLst/>
                <a:rect l="0" t="0" r="0" b="0"/>
                <a:pathLst>
                  <a:path w="120000" h="120000" extrusionOk="0">
                    <a:moveTo>
                      <a:pt x="62222" y="120000"/>
                    </a:moveTo>
                    <a:cubicBezTo>
                      <a:pt x="57777" y="120000"/>
                      <a:pt x="53333" y="120000"/>
                      <a:pt x="50370" y="117000"/>
                    </a:cubicBezTo>
                    <a:cubicBezTo>
                      <a:pt x="34074" y="111000"/>
                      <a:pt x="19259" y="93000"/>
                      <a:pt x="10370" y="66000"/>
                    </a:cubicBezTo>
                    <a:cubicBezTo>
                      <a:pt x="4444" y="45000"/>
                      <a:pt x="0" y="24000"/>
                      <a:pt x="0" y="0"/>
                    </a:cubicBezTo>
                    <a:cubicBezTo>
                      <a:pt x="4444" y="0"/>
                      <a:pt x="4444" y="0"/>
                      <a:pt x="4444" y="0"/>
                    </a:cubicBezTo>
                    <a:cubicBezTo>
                      <a:pt x="4444" y="21000"/>
                      <a:pt x="8888" y="42000"/>
                      <a:pt x="14814" y="60000"/>
                    </a:cubicBezTo>
                    <a:cubicBezTo>
                      <a:pt x="22222" y="87000"/>
                      <a:pt x="35555" y="102000"/>
                      <a:pt x="50370" y="108000"/>
                    </a:cubicBezTo>
                    <a:cubicBezTo>
                      <a:pt x="65185" y="114000"/>
                      <a:pt x="81481" y="108000"/>
                      <a:pt x="93333" y="90000"/>
                    </a:cubicBezTo>
                    <a:cubicBezTo>
                      <a:pt x="103703" y="75000"/>
                      <a:pt x="112592" y="54000"/>
                      <a:pt x="115555" y="27000"/>
                    </a:cubicBezTo>
                    <a:cubicBezTo>
                      <a:pt x="120000" y="30000"/>
                      <a:pt x="120000" y="30000"/>
                      <a:pt x="120000" y="30000"/>
                    </a:cubicBezTo>
                    <a:cubicBezTo>
                      <a:pt x="115555" y="57000"/>
                      <a:pt x="108148" y="81000"/>
                      <a:pt x="96296" y="99000"/>
                    </a:cubicBezTo>
                    <a:cubicBezTo>
                      <a:pt x="85925" y="111000"/>
                      <a:pt x="74074" y="120000"/>
                      <a:pt x="6222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Shape 651"/>
              <p:cNvSpPr/>
              <p:nvPr/>
            </p:nvSpPr>
            <p:spPr>
              <a:xfrm>
                <a:off x="2426" y="2568"/>
                <a:ext cx="91" cy="49"/>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Shape 652"/>
              <p:cNvSpPr/>
              <p:nvPr/>
            </p:nvSpPr>
            <p:spPr>
              <a:xfrm>
                <a:off x="2387" y="2554"/>
                <a:ext cx="66" cy="112"/>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3846" y="8955"/>
                      <a:pt x="104615" y="12537"/>
                      <a:pt x="98461" y="14328"/>
                    </a:cubicBezTo>
                    <a:cubicBezTo>
                      <a:pt x="43076" y="37611"/>
                      <a:pt x="15384" y="78805"/>
                      <a:pt x="36923" y="118208"/>
                    </a:cubicBezTo>
                    <a:lnTo>
                      <a:pt x="2153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3" name="Shape 653"/>
              <p:cNvSpPr/>
              <p:nvPr/>
            </p:nvSpPr>
            <p:spPr>
              <a:xfrm>
                <a:off x="2488" y="2545"/>
                <a:ext cx="100" cy="185"/>
              </a:xfrm>
              <a:custGeom>
                <a:avLst/>
                <a:gdLst/>
                <a:ahLst/>
                <a:cxnLst/>
                <a:rect l="0" t="0" r="0" b="0"/>
                <a:pathLst>
                  <a:path w="120000" h="120000" extrusionOk="0">
                    <a:moveTo>
                      <a:pt x="24406" y="120000"/>
                    </a:moveTo>
                    <a:cubicBezTo>
                      <a:pt x="22372" y="115675"/>
                      <a:pt x="22372" y="115675"/>
                      <a:pt x="22372" y="115675"/>
                    </a:cubicBezTo>
                    <a:cubicBezTo>
                      <a:pt x="34576" y="113513"/>
                      <a:pt x="48813" y="111351"/>
                      <a:pt x="58983" y="107027"/>
                    </a:cubicBezTo>
                    <a:cubicBezTo>
                      <a:pt x="83389" y="98378"/>
                      <a:pt x="97627" y="85405"/>
                      <a:pt x="103728" y="71351"/>
                    </a:cubicBezTo>
                    <a:cubicBezTo>
                      <a:pt x="109830" y="57297"/>
                      <a:pt x="103728" y="42162"/>
                      <a:pt x="87457" y="30270"/>
                    </a:cubicBezTo>
                    <a:cubicBezTo>
                      <a:pt x="67118" y="14054"/>
                      <a:pt x="34576" y="5405"/>
                      <a:pt x="0" y="5405"/>
                    </a:cubicBezTo>
                    <a:cubicBezTo>
                      <a:pt x="0" y="0"/>
                      <a:pt x="0" y="0"/>
                      <a:pt x="0" y="0"/>
                    </a:cubicBezTo>
                    <a:cubicBezTo>
                      <a:pt x="38644" y="0"/>
                      <a:pt x="73220" y="9729"/>
                      <a:pt x="95593" y="27027"/>
                    </a:cubicBezTo>
                    <a:cubicBezTo>
                      <a:pt x="111864" y="40000"/>
                      <a:pt x="120000" y="56216"/>
                      <a:pt x="113898" y="72432"/>
                    </a:cubicBezTo>
                    <a:cubicBezTo>
                      <a:pt x="107796" y="88648"/>
                      <a:pt x="91525" y="101621"/>
                      <a:pt x="65084" y="111351"/>
                    </a:cubicBezTo>
                    <a:cubicBezTo>
                      <a:pt x="52881" y="115675"/>
                      <a:pt x="38644" y="118918"/>
                      <a:pt x="2440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4" name="Shape 654"/>
              <p:cNvSpPr/>
              <p:nvPr/>
            </p:nvSpPr>
            <p:spPr>
              <a:xfrm>
                <a:off x="2297" y="1055"/>
                <a:ext cx="243" cy="213"/>
              </a:xfrm>
              <a:custGeom>
                <a:avLst/>
                <a:gdLst/>
                <a:ahLst/>
                <a:cxnLst/>
                <a:rect l="0" t="0" r="0" b="0"/>
                <a:pathLst>
                  <a:path w="120000" h="120000" extrusionOk="0">
                    <a:moveTo>
                      <a:pt x="2448" y="119999"/>
                    </a:moveTo>
                    <a:lnTo>
                      <a:pt x="0" y="116056"/>
                    </a:lnTo>
                    <a:lnTo>
                      <a:pt x="117551" y="0"/>
                    </a:lnTo>
                    <a:lnTo>
                      <a:pt x="120000" y="2816"/>
                    </a:lnTo>
                    <a:lnTo>
                      <a:pt x="2448"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5" name="Shape 655"/>
              <p:cNvSpPr/>
              <p:nvPr/>
            </p:nvSpPr>
            <p:spPr>
              <a:xfrm>
                <a:off x="2460" y="893"/>
                <a:ext cx="88" cy="163"/>
              </a:xfrm>
              <a:custGeom>
                <a:avLst/>
                <a:gdLst/>
                <a:ahLst/>
                <a:cxnLst/>
                <a:rect l="0" t="0" r="0" b="0"/>
                <a:pathLst>
                  <a:path w="120000" h="120000" extrusionOk="0">
                    <a:moveTo>
                      <a:pt x="110454" y="120000"/>
                    </a:moveTo>
                    <a:lnTo>
                      <a:pt x="0" y="3680"/>
                    </a:lnTo>
                    <a:lnTo>
                      <a:pt x="9545" y="0"/>
                    </a:lnTo>
                    <a:lnTo>
                      <a:pt x="120000" y="117055"/>
                    </a:lnTo>
                    <a:lnTo>
                      <a:pt x="11045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6" name="Shape 656"/>
              <p:cNvSpPr/>
              <p:nvPr/>
            </p:nvSpPr>
            <p:spPr>
              <a:xfrm>
                <a:off x="2502" y="1026"/>
                <a:ext cx="113" cy="107"/>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7" name="Shape 657"/>
              <p:cNvSpPr/>
              <p:nvPr/>
            </p:nvSpPr>
            <p:spPr>
              <a:xfrm>
                <a:off x="2475" y="1001"/>
                <a:ext cx="44" cy="92"/>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2857"/>
                      <a:pt x="36923" y="115714"/>
                    </a:cubicBezTo>
                    <a:lnTo>
                      <a:pt x="23076"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Shape 658"/>
              <p:cNvSpPr/>
              <p:nvPr/>
            </p:nvSpPr>
            <p:spPr>
              <a:xfrm>
                <a:off x="2446" y="1035"/>
                <a:ext cx="62" cy="112"/>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Shape 659"/>
              <p:cNvSpPr/>
              <p:nvPr/>
            </p:nvSpPr>
            <p:spPr>
              <a:xfrm>
                <a:off x="2475" y="964"/>
                <a:ext cx="172" cy="145"/>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Shape 660"/>
              <p:cNvSpPr/>
              <p:nvPr/>
            </p:nvSpPr>
            <p:spPr>
              <a:xfrm>
                <a:off x="2647" y="1695"/>
                <a:ext cx="787" cy="58"/>
              </a:xfrm>
              <a:custGeom>
                <a:avLst/>
                <a:gdLst/>
                <a:ahLst/>
                <a:cxnLst/>
                <a:rect l="0" t="0" r="0" b="0"/>
                <a:pathLst>
                  <a:path w="120000" h="120000" extrusionOk="0">
                    <a:moveTo>
                      <a:pt x="120000" y="120000"/>
                    </a:moveTo>
                    <a:lnTo>
                      <a:pt x="0" y="16000"/>
                    </a:lnTo>
                    <a:lnTo>
                      <a:pt x="304" y="0"/>
                    </a:lnTo>
                    <a:lnTo>
                      <a:pt x="120000" y="10400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Shape 661"/>
              <p:cNvSpPr/>
              <p:nvPr/>
            </p:nvSpPr>
            <p:spPr>
              <a:xfrm>
                <a:off x="-97" y="1961"/>
                <a:ext cx="137" cy="42"/>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Shape 662"/>
              <p:cNvSpPr/>
              <p:nvPr/>
            </p:nvSpPr>
            <p:spPr>
              <a:xfrm>
                <a:off x="-97" y="2013"/>
                <a:ext cx="137" cy="28"/>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Shape 663"/>
              <p:cNvSpPr/>
              <p:nvPr/>
            </p:nvSpPr>
            <p:spPr>
              <a:xfrm>
                <a:off x="-97" y="2055"/>
                <a:ext cx="137" cy="43"/>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Shape 664"/>
              <p:cNvSpPr/>
              <p:nvPr/>
            </p:nvSpPr>
            <p:spPr>
              <a:xfrm>
                <a:off x="-432" y="2029"/>
                <a:ext cx="353" cy="66"/>
              </a:xfrm>
              <a:custGeom>
                <a:avLst/>
                <a:gdLst/>
                <a:ahLst/>
                <a:cxnLst/>
                <a:rect l="0" t="0" r="0" b="0"/>
                <a:pathLst>
                  <a:path w="120000" h="120000" extrusionOk="0">
                    <a:moveTo>
                      <a:pt x="0" y="120000"/>
                    </a:moveTo>
                    <a:lnTo>
                      <a:pt x="0" y="103636"/>
                    </a:lnTo>
                    <a:lnTo>
                      <a:pt x="119320" y="0"/>
                    </a:lnTo>
                    <a:lnTo>
                      <a:pt x="120000" y="10909"/>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5" name="Shape 665"/>
              <p:cNvSpPr/>
              <p:nvPr/>
            </p:nvSpPr>
            <p:spPr>
              <a:xfrm>
                <a:off x="-200" y="1775"/>
                <a:ext cx="150" cy="216"/>
              </a:xfrm>
              <a:custGeom>
                <a:avLst/>
                <a:gdLst/>
                <a:ahLst/>
                <a:cxnLst/>
                <a:rect l="0" t="0" r="0" b="0"/>
                <a:pathLst>
                  <a:path w="120000" h="120000" extrusionOk="0">
                    <a:moveTo>
                      <a:pt x="114473" y="120000"/>
                    </a:moveTo>
                    <a:lnTo>
                      <a:pt x="0" y="2777"/>
                    </a:lnTo>
                    <a:lnTo>
                      <a:pt x="5526" y="0"/>
                    </a:lnTo>
                    <a:lnTo>
                      <a:pt x="120000" y="117222"/>
                    </a:lnTo>
                    <a:lnTo>
                      <a:pt x="11447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6" name="Shape 666"/>
              <p:cNvSpPr/>
              <p:nvPr/>
            </p:nvSpPr>
            <p:spPr>
              <a:xfrm>
                <a:off x="0" y="1837"/>
                <a:ext cx="191" cy="150"/>
              </a:xfrm>
              <a:custGeom>
                <a:avLst/>
                <a:gdLst/>
                <a:ahLst/>
                <a:cxnLst/>
                <a:rect l="0" t="0" r="0" b="0"/>
                <a:pathLst>
                  <a:path w="120000" h="120000" extrusionOk="0">
                    <a:moveTo>
                      <a:pt x="3108" y="120000"/>
                    </a:moveTo>
                    <a:lnTo>
                      <a:pt x="0" y="116052"/>
                    </a:lnTo>
                    <a:lnTo>
                      <a:pt x="116891" y="0"/>
                    </a:lnTo>
                    <a:lnTo>
                      <a:pt x="120000" y="3947"/>
                    </a:lnTo>
                    <a:lnTo>
                      <a:pt x="310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7" name="Shape 667"/>
              <p:cNvSpPr/>
              <p:nvPr/>
            </p:nvSpPr>
            <p:spPr>
              <a:xfrm>
                <a:off x="-28" y="1728"/>
                <a:ext cx="7" cy="253"/>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Shape 668"/>
              <p:cNvSpPr/>
              <p:nvPr/>
            </p:nvSpPr>
            <p:spPr>
              <a:xfrm>
                <a:off x="-23" y="80"/>
                <a:ext cx="528" cy="182"/>
              </a:xfrm>
              <a:custGeom>
                <a:avLst/>
                <a:gdLst/>
                <a:ahLst/>
                <a:cxnLst/>
                <a:rect l="0" t="0" r="0" b="0"/>
                <a:pathLst>
                  <a:path w="120000" h="120000" extrusionOk="0">
                    <a:moveTo>
                      <a:pt x="681" y="120000"/>
                    </a:moveTo>
                    <a:lnTo>
                      <a:pt x="0" y="115434"/>
                    </a:lnTo>
                    <a:lnTo>
                      <a:pt x="119318" y="0"/>
                    </a:lnTo>
                    <a:lnTo>
                      <a:pt x="120000" y="3913"/>
                    </a:lnTo>
                    <a:lnTo>
                      <a:pt x="68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Shape 669"/>
              <p:cNvSpPr/>
              <p:nvPr/>
            </p:nvSpPr>
            <p:spPr>
              <a:xfrm>
                <a:off x="-719" y="623"/>
                <a:ext cx="363" cy="180"/>
              </a:xfrm>
              <a:custGeom>
                <a:avLst/>
                <a:gdLst/>
                <a:ahLst/>
                <a:cxnLst/>
                <a:rect l="0" t="0" r="0" b="0"/>
                <a:pathLst>
                  <a:path w="120000" h="120000" extrusionOk="0">
                    <a:moveTo>
                      <a:pt x="118684" y="120000"/>
                    </a:moveTo>
                    <a:lnTo>
                      <a:pt x="0" y="4615"/>
                    </a:lnTo>
                    <a:lnTo>
                      <a:pt x="986" y="0"/>
                    </a:lnTo>
                    <a:lnTo>
                      <a:pt x="119999" y="116043"/>
                    </a:lnTo>
                    <a:lnTo>
                      <a:pt x="11868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0" name="Shape 670"/>
              <p:cNvSpPr/>
              <p:nvPr/>
            </p:nvSpPr>
            <p:spPr>
              <a:xfrm>
                <a:off x="273" y="87"/>
                <a:ext cx="236" cy="358"/>
              </a:xfrm>
              <a:custGeom>
                <a:avLst/>
                <a:gdLst/>
                <a:ahLst/>
                <a:cxnLst/>
                <a:rect l="0" t="0" r="0" b="0"/>
                <a:pathLst>
                  <a:path w="120000" h="120000" extrusionOk="0">
                    <a:moveTo>
                      <a:pt x="3529" y="120000"/>
                    </a:moveTo>
                    <a:lnTo>
                      <a:pt x="0" y="118333"/>
                    </a:lnTo>
                    <a:lnTo>
                      <a:pt x="115462" y="0"/>
                    </a:lnTo>
                    <a:lnTo>
                      <a:pt x="120000" y="1000"/>
                    </a:lnTo>
                    <a:lnTo>
                      <a:pt x="352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1" name="Shape 671"/>
              <p:cNvSpPr/>
              <p:nvPr/>
            </p:nvSpPr>
            <p:spPr>
              <a:xfrm>
                <a:off x="492" y="86"/>
                <a:ext cx="861" cy="767"/>
              </a:xfrm>
              <a:custGeom>
                <a:avLst/>
                <a:gdLst/>
                <a:ahLst/>
                <a:cxnLst/>
                <a:rect l="0" t="0" r="0" b="0"/>
                <a:pathLst>
                  <a:path w="120000" h="120000" extrusionOk="0">
                    <a:moveTo>
                      <a:pt x="119303" y="120000"/>
                    </a:moveTo>
                    <a:lnTo>
                      <a:pt x="0" y="1093"/>
                    </a:lnTo>
                    <a:lnTo>
                      <a:pt x="696" y="0"/>
                    </a:lnTo>
                    <a:lnTo>
                      <a:pt x="120000" y="119218"/>
                    </a:lnTo>
                    <a:lnTo>
                      <a:pt x="11930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Shape 672"/>
              <p:cNvSpPr/>
              <p:nvPr/>
            </p:nvSpPr>
            <p:spPr>
              <a:xfrm>
                <a:off x="432" y="46"/>
                <a:ext cx="112" cy="107"/>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Shape 673"/>
              <p:cNvSpPr/>
              <p:nvPr/>
            </p:nvSpPr>
            <p:spPr>
              <a:xfrm>
                <a:off x="459" y="14"/>
                <a:ext cx="100" cy="33"/>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Shape 674"/>
              <p:cNvSpPr/>
              <p:nvPr/>
            </p:nvSpPr>
            <p:spPr>
              <a:xfrm>
                <a:off x="409" y="-10"/>
                <a:ext cx="103" cy="72"/>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5" name="Shape 675"/>
              <p:cNvSpPr/>
              <p:nvPr/>
            </p:nvSpPr>
            <p:spPr>
              <a:xfrm>
                <a:off x="467" y="1"/>
                <a:ext cx="130" cy="175"/>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Shape 676"/>
              <p:cNvSpPr/>
              <p:nvPr/>
            </p:nvSpPr>
            <p:spPr>
              <a:xfrm>
                <a:off x="938" y="852"/>
                <a:ext cx="404" cy="238"/>
              </a:xfrm>
              <a:custGeom>
                <a:avLst/>
                <a:gdLst/>
                <a:ahLst/>
                <a:cxnLst/>
                <a:rect l="0" t="0" r="0" b="0"/>
                <a:pathLst>
                  <a:path w="120000" h="120000" extrusionOk="0">
                    <a:moveTo>
                      <a:pt x="1485" y="120000"/>
                    </a:moveTo>
                    <a:lnTo>
                      <a:pt x="0" y="116500"/>
                    </a:lnTo>
                    <a:lnTo>
                      <a:pt x="118514" y="0"/>
                    </a:lnTo>
                    <a:lnTo>
                      <a:pt x="120000" y="3500"/>
                    </a:lnTo>
                    <a:lnTo>
                      <a:pt x="148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Shape 677"/>
              <p:cNvSpPr/>
              <p:nvPr/>
            </p:nvSpPr>
            <p:spPr>
              <a:xfrm>
                <a:off x="926" y="850"/>
                <a:ext cx="418" cy="1011"/>
              </a:xfrm>
              <a:custGeom>
                <a:avLst/>
                <a:gdLst/>
                <a:ahLst/>
                <a:cxnLst/>
                <a:rect l="0" t="0" r="0" b="0"/>
                <a:pathLst>
                  <a:path w="120000" h="120000" extrusionOk="0">
                    <a:moveTo>
                      <a:pt x="2009" y="120000"/>
                    </a:moveTo>
                    <a:lnTo>
                      <a:pt x="0" y="119644"/>
                    </a:lnTo>
                    <a:lnTo>
                      <a:pt x="117990" y="0"/>
                    </a:lnTo>
                    <a:lnTo>
                      <a:pt x="119999" y="473"/>
                    </a:lnTo>
                    <a:lnTo>
                      <a:pt x="20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Shape 678"/>
              <p:cNvSpPr/>
              <p:nvPr/>
            </p:nvSpPr>
            <p:spPr>
              <a:xfrm>
                <a:off x="1310" y="603"/>
                <a:ext cx="34" cy="246"/>
              </a:xfrm>
              <a:custGeom>
                <a:avLst/>
                <a:gdLst/>
                <a:ahLst/>
                <a:cxnLst/>
                <a:rect l="0" t="0" r="0" b="0"/>
                <a:pathLst>
                  <a:path w="120000" h="120000" extrusionOk="0">
                    <a:moveTo>
                      <a:pt x="88235" y="120000"/>
                    </a:moveTo>
                    <a:lnTo>
                      <a:pt x="0" y="0"/>
                    </a:lnTo>
                    <a:lnTo>
                      <a:pt x="28235" y="0"/>
                    </a:lnTo>
                    <a:lnTo>
                      <a:pt x="120000" y="119032"/>
                    </a:lnTo>
                    <a:lnTo>
                      <a:pt x="8823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Shape 679"/>
              <p:cNvSpPr/>
              <p:nvPr/>
            </p:nvSpPr>
            <p:spPr>
              <a:xfrm>
                <a:off x="569" y="1427"/>
                <a:ext cx="363" cy="426"/>
              </a:xfrm>
              <a:custGeom>
                <a:avLst/>
                <a:gdLst/>
                <a:ahLst/>
                <a:cxnLst/>
                <a:rect l="0" t="0" r="0" b="0"/>
                <a:pathLst>
                  <a:path w="120000" h="120000" extrusionOk="0">
                    <a:moveTo>
                      <a:pt x="117698" y="120000"/>
                    </a:moveTo>
                    <a:lnTo>
                      <a:pt x="0" y="1967"/>
                    </a:lnTo>
                    <a:lnTo>
                      <a:pt x="1643" y="0"/>
                    </a:lnTo>
                    <a:lnTo>
                      <a:pt x="119999" y="118594"/>
                    </a:lnTo>
                    <a:lnTo>
                      <a:pt x="11769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Shape 680"/>
              <p:cNvSpPr/>
              <p:nvPr/>
            </p:nvSpPr>
            <p:spPr>
              <a:xfrm>
                <a:off x="688" y="1854"/>
                <a:ext cx="241" cy="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1" name="Shape 681"/>
              <p:cNvSpPr/>
              <p:nvPr/>
            </p:nvSpPr>
            <p:spPr>
              <a:xfrm>
                <a:off x="925" y="1861"/>
                <a:ext cx="344" cy="274"/>
              </a:xfrm>
              <a:custGeom>
                <a:avLst/>
                <a:gdLst/>
                <a:ahLst/>
                <a:cxnLst/>
                <a:rect l="0" t="0" r="0" b="0"/>
                <a:pathLst>
                  <a:path w="120000" h="120000" extrusionOk="0">
                    <a:moveTo>
                      <a:pt x="118255" y="120000"/>
                    </a:moveTo>
                    <a:lnTo>
                      <a:pt x="0" y="3065"/>
                    </a:lnTo>
                    <a:lnTo>
                      <a:pt x="1744" y="0"/>
                    </a:lnTo>
                    <a:lnTo>
                      <a:pt x="120000" y="117810"/>
                    </a:lnTo>
                    <a:lnTo>
                      <a:pt x="11825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2" name="Shape 682"/>
              <p:cNvSpPr/>
              <p:nvPr/>
            </p:nvSpPr>
            <p:spPr>
              <a:xfrm>
                <a:off x="935" y="1711"/>
                <a:ext cx="489" cy="147"/>
              </a:xfrm>
              <a:custGeom>
                <a:avLst/>
                <a:gdLst/>
                <a:ahLst/>
                <a:cxnLst/>
                <a:rect l="0" t="0" r="0" b="0"/>
                <a:pathLst>
                  <a:path w="120000" h="120000" extrusionOk="0">
                    <a:moveTo>
                      <a:pt x="489" y="120000"/>
                    </a:moveTo>
                    <a:lnTo>
                      <a:pt x="0" y="112751"/>
                    </a:lnTo>
                    <a:lnTo>
                      <a:pt x="119020" y="0"/>
                    </a:lnTo>
                    <a:lnTo>
                      <a:pt x="120000" y="6442"/>
                    </a:lnTo>
                    <a:lnTo>
                      <a:pt x="48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Shape 683"/>
              <p:cNvSpPr/>
              <p:nvPr/>
            </p:nvSpPr>
            <p:spPr>
              <a:xfrm>
                <a:off x="5945" y="2968"/>
                <a:ext cx="123" cy="97"/>
              </a:xfrm>
              <a:custGeom>
                <a:avLst/>
                <a:gdLst/>
                <a:ahLst/>
                <a:cxnLst/>
                <a:rect l="0" t="0" r="0" b="0"/>
                <a:pathLst>
                  <a:path w="120000" h="120000" extrusionOk="0">
                    <a:moveTo>
                      <a:pt x="51891" y="119999"/>
                    </a:moveTo>
                    <a:cubicBezTo>
                      <a:pt x="43783" y="119999"/>
                      <a:pt x="37297" y="117894"/>
                      <a:pt x="30810" y="115789"/>
                    </a:cubicBezTo>
                    <a:cubicBezTo>
                      <a:pt x="19459" y="111578"/>
                      <a:pt x="8108" y="103157"/>
                      <a:pt x="0" y="90526"/>
                    </a:cubicBezTo>
                    <a:cubicBezTo>
                      <a:pt x="3243" y="86315"/>
                      <a:pt x="3243" y="86315"/>
                      <a:pt x="3243" y="86315"/>
                    </a:cubicBezTo>
                    <a:cubicBezTo>
                      <a:pt x="11351" y="96842"/>
                      <a:pt x="21081" y="105263"/>
                      <a:pt x="32432" y="109473"/>
                    </a:cubicBezTo>
                    <a:cubicBezTo>
                      <a:pt x="48648" y="115789"/>
                      <a:pt x="64864" y="115789"/>
                      <a:pt x="79459" y="105263"/>
                    </a:cubicBezTo>
                    <a:cubicBezTo>
                      <a:pt x="94054" y="94736"/>
                      <a:pt x="105405" y="77894"/>
                      <a:pt x="110270" y="56842"/>
                    </a:cubicBezTo>
                    <a:cubicBezTo>
                      <a:pt x="115135" y="40000"/>
                      <a:pt x="113513" y="18947"/>
                      <a:pt x="108648" y="2105"/>
                    </a:cubicBezTo>
                    <a:cubicBezTo>
                      <a:pt x="113513" y="0"/>
                      <a:pt x="113513" y="0"/>
                      <a:pt x="113513" y="0"/>
                    </a:cubicBezTo>
                    <a:cubicBezTo>
                      <a:pt x="118378" y="18947"/>
                      <a:pt x="120000" y="40000"/>
                      <a:pt x="115135" y="58947"/>
                    </a:cubicBezTo>
                    <a:cubicBezTo>
                      <a:pt x="110270" y="82105"/>
                      <a:pt x="97297" y="98947"/>
                      <a:pt x="82702" y="109473"/>
                    </a:cubicBezTo>
                    <a:cubicBezTo>
                      <a:pt x="72972" y="117894"/>
                      <a:pt x="61621" y="119999"/>
                      <a:pt x="51891"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Shape 684"/>
              <p:cNvSpPr/>
              <p:nvPr/>
            </p:nvSpPr>
            <p:spPr>
              <a:xfrm>
                <a:off x="5929" y="2928"/>
                <a:ext cx="54" cy="88"/>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5" name="Shape 685"/>
              <p:cNvSpPr/>
              <p:nvPr/>
            </p:nvSpPr>
            <p:spPr>
              <a:xfrm>
                <a:off x="5897" y="2953"/>
                <a:ext cx="54" cy="118"/>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52500" y="91267"/>
                      <a:pt x="120000" y="113239"/>
                    </a:cubicBezTo>
                    <a:lnTo>
                      <a:pt x="1087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6" name="Shape 686"/>
              <p:cNvSpPr/>
              <p:nvPr/>
            </p:nvSpPr>
            <p:spPr>
              <a:xfrm>
                <a:off x="5938" y="2894"/>
                <a:ext cx="155" cy="162"/>
              </a:xfrm>
              <a:custGeom>
                <a:avLst/>
                <a:gdLst/>
                <a:ahLst/>
                <a:cxnLst/>
                <a:rect l="0" t="0" r="0" b="0"/>
                <a:pathLst>
                  <a:path w="120000" h="120000" extrusionOk="0">
                    <a:moveTo>
                      <a:pt x="100645" y="120000"/>
                    </a:moveTo>
                    <a:cubicBezTo>
                      <a:pt x="96774" y="115000"/>
                      <a:pt x="96774" y="115000"/>
                      <a:pt x="96774" y="115000"/>
                    </a:cubicBezTo>
                    <a:cubicBezTo>
                      <a:pt x="101935" y="108750"/>
                      <a:pt x="105806" y="101250"/>
                      <a:pt x="108387" y="93750"/>
                    </a:cubicBezTo>
                    <a:cubicBezTo>
                      <a:pt x="113548" y="77500"/>
                      <a:pt x="112258" y="60000"/>
                      <a:pt x="104516" y="45000"/>
                    </a:cubicBezTo>
                    <a:cubicBezTo>
                      <a:pt x="96774" y="30000"/>
                      <a:pt x="82580" y="18750"/>
                      <a:pt x="65806" y="13750"/>
                    </a:cubicBezTo>
                    <a:cubicBezTo>
                      <a:pt x="43870" y="7500"/>
                      <a:pt x="20645" y="11250"/>
                      <a:pt x="3870" y="25000"/>
                    </a:cubicBezTo>
                    <a:cubicBezTo>
                      <a:pt x="0" y="20000"/>
                      <a:pt x="0" y="20000"/>
                      <a:pt x="0" y="20000"/>
                    </a:cubicBezTo>
                    <a:cubicBezTo>
                      <a:pt x="19354" y="5000"/>
                      <a:pt x="43870" y="0"/>
                      <a:pt x="67096" y="7500"/>
                    </a:cubicBezTo>
                    <a:cubicBezTo>
                      <a:pt x="85161" y="13750"/>
                      <a:pt x="100645" y="25000"/>
                      <a:pt x="109677" y="41250"/>
                    </a:cubicBezTo>
                    <a:cubicBezTo>
                      <a:pt x="118709" y="58750"/>
                      <a:pt x="120000" y="77500"/>
                      <a:pt x="114838" y="95000"/>
                    </a:cubicBezTo>
                    <a:cubicBezTo>
                      <a:pt x="112258" y="103750"/>
                      <a:pt x="107096" y="112500"/>
                      <a:pt x="10064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7" name="Shape 687"/>
              <p:cNvSpPr/>
              <p:nvPr/>
            </p:nvSpPr>
            <p:spPr>
              <a:xfrm>
                <a:off x="2502" y="1618"/>
                <a:ext cx="164" cy="164"/>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8" name="Shape 688"/>
              <p:cNvSpPr/>
              <p:nvPr/>
            </p:nvSpPr>
            <p:spPr>
              <a:xfrm>
                <a:off x="1988" y="208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9" name="Shape 689"/>
              <p:cNvSpPr/>
              <p:nvPr/>
            </p:nvSpPr>
            <p:spPr>
              <a:xfrm>
                <a:off x="1963" y="2055"/>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0" name="Shape 690"/>
              <p:cNvSpPr/>
              <p:nvPr/>
            </p:nvSpPr>
            <p:spPr>
              <a:xfrm>
                <a:off x="1963" y="2029"/>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1" name="Shape 691"/>
              <p:cNvSpPr/>
              <p:nvPr/>
            </p:nvSpPr>
            <p:spPr>
              <a:xfrm>
                <a:off x="1988" y="2055"/>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2" name="Shape 692"/>
              <p:cNvSpPr/>
              <p:nvPr/>
            </p:nvSpPr>
            <p:spPr>
              <a:xfrm>
                <a:off x="2014" y="2055"/>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Shape 693"/>
              <p:cNvSpPr/>
              <p:nvPr/>
            </p:nvSpPr>
            <p:spPr>
              <a:xfrm>
                <a:off x="2014" y="2029"/>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4" name="Shape 694"/>
              <p:cNvSpPr/>
              <p:nvPr/>
            </p:nvSpPr>
            <p:spPr>
              <a:xfrm>
                <a:off x="2014" y="2084"/>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5" name="Shape 695"/>
              <p:cNvSpPr/>
              <p:nvPr/>
            </p:nvSpPr>
            <p:spPr>
              <a:xfrm>
                <a:off x="1988" y="2029"/>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6" name="Shape 696"/>
              <p:cNvSpPr/>
              <p:nvPr/>
            </p:nvSpPr>
            <p:spPr>
              <a:xfrm>
                <a:off x="1963" y="208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7" name="Shape 697"/>
              <p:cNvSpPr/>
              <p:nvPr/>
            </p:nvSpPr>
            <p:spPr>
              <a:xfrm>
                <a:off x="1912" y="208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8" name="Shape 698"/>
              <p:cNvSpPr/>
              <p:nvPr/>
            </p:nvSpPr>
            <p:spPr>
              <a:xfrm>
                <a:off x="1912" y="2055"/>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9" name="Shape 699"/>
              <p:cNvSpPr/>
              <p:nvPr/>
            </p:nvSpPr>
            <p:spPr>
              <a:xfrm>
                <a:off x="1937" y="2029"/>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0" name="Shape 700"/>
              <p:cNvSpPr/>
              <p:nvPr/>
            </p:nvSpPr>
            <p:spPr>
              <a:xfrm>
                <a:off x="1937" y="208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1" name="Shape 701"/>
              <p:cNvSpPr/>
              <p:nvPr/>
            </p:nvSpPr>
            <p:spPr>
              <a:xfrm>
                <a:off x="1912" y="2029"/>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Shape 702"/>
              <p:cNvSpPr/>
              <p:nvPr/>
            </p:nvSpPr>
            <p:spPr>
              <a:xfrm>
                <a:off x="1937" y="2055"/>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3" name="Shape 703"/>
              <p:cNvSpPr/>
              <p:nvPr/>
            </p:nvSpPr>
            <p:spPr>
              <a:xfrm>
                <a:off x="1928" y="1961"/>
                <a:ext cx="14" cy="2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4" name="Shape 704"/>
              <p:cNvSpPr/>
              <p:nvPr/>
            </p:nvSpPr>
            <p:spPr>
              <a:xfrm>
                <a:off x="2000" y="1961"/>
                <a:ext cx="14" cy="2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5" name="Shape 705"/>
              <p:cNvSpPr/>
              <p:nvPr/>
            </p:nvSpPr>
            <p:spPr>
              <a:xfrm>
                <a:off x="1887" y="1976"/>
                <a:ext cx="166" cy="149"/>
              </a:xfrm>
              <a:custGeom>
                <a:avLst/>
                <a:gdLst/>
                <a:ahLst/>
                <a:cxnLst/>
                <a:rect l="0" t="0" r="0" b="0"/>
                <a:pathLst>
                  <a:path w="120000" h="120000" extrusionOk="0">
                    <a:moveTo>
                      <a:pt x="99036" y="0"/>
                    </a:moveTo>
                    <a:lnTo>
                      <a:pt x="99036" y="17483"/>
                    </a:lnTo>
                    <a:lnTo>
                      <a:pt x="72289" y="17483"/>
                    </a:lnTo>
                    <a:lnTo>
                      <a:pt x="72289" y="0"/>
                    </a:lnTo>
                    <a:lnTo>
                      <a:pt x="47710" y="0"/>
                    </a:lnTo>
                    <a:lnTo>
                      <a:pt x="47710" y="17483"/>
                    </a:lnTo>
                    <a:lnTo>
                      <a:pt x="19518" y="17483"/>
                    </a:lnTo>
                    <a:lnTo>
                      <a:pt x="19518" y="0"/>
                    </a:lnTo>
                    <a:lnTo>
                      <a:pt x="0" y="0"/>
                    </a:lnTo>
                    <a:lnTo>
                      <a:pt x="0" y="120000"/>
                    </a:lnTo>
                    <a:lnTo>
                      <a:pt x="119999" y="120000"/>
                    </a:lnTo>
                    <a:lnTo>
                      <a:pt x="119999" y="0"/>
                    </a:lnTo>
                    <a:lnTo>
                      <a:pt x="99036" y="0"/>
                    </a:lnTo>
                    <a:close/>
                    <a:moveTo>
                      <a:pt x="114939" y="114437"/>
                    </a:moveTo>
                    <a:lnTo>
                      <a:pt x="5060" y="114437"/>
                    </a:lnTo>
                    <a:lnTo>
                      <a:pt x="5060" y="27019"/>
                    </a:lnTo>
                    <a:lnTo>
                      <a:pt x="114939" y="27019"/>
                    </a:lnTo>
                    <a:lnTo>
                      <a:pt x="114939" y="11443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6" name="Shape 706"/>
              <p:cNvSpPr/>
              <p:nvPr/>
            </p:nvSpPr>
            <p:spPr>
              <a:xfrm>
                <a:off x="2206" y="1260"/>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7" name="Shape 707"/>
              <p:cNvSpPr/>
              <p:nvPr/>
            </p:nvSpPr>
            <p:spPr>
              <a:xfrm>
                <a:off x="1956" y="952"/>
                <a:ext cx="147"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8" name="Shape 708"/>
              <p:cNvSpPr/>
              <p:nvPr/>
            </p:nvSpPr>
            <p:spPr>
              <a:xfrm>
                <a:off x="1956" y="1010"/>
                <a:ext cx="147"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9" name="Shape 709"/>
              <p:cNvSpPr/>
              <p:nvPr/>
            </p:nvSpPr>
            <p:spPr>
              <a:xfrm>
                <a:off x="1956" y="1056"/>
                <a:ext cx="147" cy="44"/>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0" name="Shape 710"/>
              <p:cNvSpPr/>
              <p:nvPr/>
            </p:nvSpPr>
            <p:spPr>
              <a:xfrm>
                <a:off x="2370" y="728"/>
                <a:ext cx="169" cy="169"/>
              </a:xfrm>
              <a:custGeom>
                <a:avLst/>
                <a:gdLst/>
                <a:ahLst/>
                <a:cxnLst/>
                <a:rect l="0" t="0" r="0" b="0"/>
                <a:pathLst>
                  <a:path w="120000" h="120000" extrusionOk="0">
                    <a:moveTo>
                      <a:pt x="83076" y="53964"/>
                    </a:moveTo>
                    <a:lnTo>
                      <a:pt x="37633" y="53964"/>
                    </a:lnTo>
                    <a:lnTo>
                      <a:pt x="37633" y="48994"/>
                    </a:lnTo>
                    <a:lnTo>
                      <a:pt x="83076" y="48994"/>
                    </a:lnTo>
                    <a:lnTo>
                      <a:pt x="83076" y="53964"/>
                    </a:lnTo>
                    <a:close/>
                    <a:moveTo>
                      <a:pt x="83076" y="68165"/>
                    </a:moveTo>
                    <a:lnTo>
                      <a:pt x="37633" y="68165"/>
                    </a:lnTo>
                    <a:lnTo>
                      <a:pt x="37633" y="73846"/>
                    </a:lnTo>
                    <a:lnTo>
                      <a:pt x="83076" y="73846"/>
                    </a:lnTo>
                    <a:lnTo>
                      <a:pt x="83076" y="68165"/>
                    </a:lnTo>
                    <a:close/>
                    <a:moveTo>
                      <a:pt x="83076" y="27692"/>
                    </a:moveTo>
                    <a:lnTo>
                      <a:pt x="37633" y="27692"/>
                    </a:lnTo>
                    <a:lnTo>
                      <a:pt x="37633" y="33372"/>
                    </a:lnTo>
                    <a:lnTo>
                      <a:pt x="83076" y="33372"/>
                    </a:lnTo>
                    <a:lnTo>
                      <a:pt x="83076" y="27692"/>
                    </a:lnTo>
                    <a:close/>
                    <a:moveTo>
                      <a:pt x="83076" y="89467"/>
                    </a:moveTo>
                    <a:lnTo>
                      <a:pt x="37633" y="89467"/>
                    </a:lnTo>
                    <a:lnTo>
                      <a:pt x="37633" y="94437"/>
                    </a:lnTo>
                    <a:lnTo>
                      <a:pt x="83076" y="94437"/>
                    </a:lnTo>
                    <a:lnTo>
                      <a:pt x="83076" y="89467"/>
                    </a:lnTo>
                    <a:close/>
                    <a:moveTo>
                      <a:pt x="120000" y="120000"/>
                    </a:moveTo>
                    <a:lnTo>
                      <a:pt x="0" y="120000"/>
                    </a:lnTo>
                    <a:lnTo>
                      <a:pt x="0" y="0"/>
                    </a:lnTo>
                    <a:lnTo>
                      <a:pt x="120000" y="0"/>
                    </a:lnTo>
                    <a:lnTo>
                      <a:pt x="120000" y="120000"/>
                    </a:lnTo>
                    <a:close/>
                    <a:moveTo>
                      <a:pt x="115029" y="5680"/>
                    </a:moveTo>
                    <a:lnTo>
                      <a:pt x="6390" y="5680"/>
                    </a:lnTo>
                    <a:lnTo>
                      <a:pt x="6390" y="115029"/>
                    </a:lnTo>
                    <a:lnTo>
                      <a:pt x="115029" y="115029"/>
                    </a:lnTo>
                    <a:lnTo>
                      <a:pt x="115029" y="568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Shape 711"/>
              <p:cNvSpPr/>
              <p:nvPr/>
            </p:nvSpPr>
            <p:spPr>
              <a:xfrm>
                <a:off x="2988" y="713"/>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2" name="Shape 712"/>
              <p:cNvSpPr/>
              <p:nvPr/>
            </p:nvSpPr>
            <p:spPr>
              <a:xfrm>
                <a:off x="790" y="3109"/>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3" name="Shape 713"/>
              <p:cNvSpPr/>
              <p:nvPr/>
            </p:nvSpPr>
            <p:spPr>
              <a:xfrm>
                <a:off x="4299" y="776"/>
                <a:ext cx="148" cy="153"/>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4" name="Shape 714"/>
              <p:cNvSpPr/>
              <p:nvPr/>
            </p:nvSpPr>
            <p:spPr>
              <a:xfrm>
                <a:off x="4350" y="855"/>
                <a:ext cx="14" cy="14"/>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5" name="Shape 715"/>
              <p:cNvSpPr/>
              <p:nvPr/>
            </p:nvSpPr>
            <p:spPr>
              <a:xfrm>
                <a:off x="4799" y="860"/>
                <a:ext cx="169" cy="72"/>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6" name="Shape 716"/>
              <p:cNvSpPr/>
              <p:nvPr/>
            </p:nvSpPr>
            <p:spPr>
              <a:xfrm>
                <a:off x="4799" y="952"/>
                <a:ext cx="169"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7" name="Shape 717"/>
              <p:cNvSpPr/>
              <p:nvPr/>
            </p:nvSpPr>
            <p:spPr>
              <a:xfrm>
                <a:off x="4799" y="985"/>
                <a:ext cx="169"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8" name="Shape 718"/>
              <p:cNvSpPr/>
              <p:nvPr/>
            </p:nvSpPr>
            <p:spPr>
              <a:xfrm>
                <a:off x="4799" y="1018"/>
                <a:ext cx="169"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9" name="Shape 719"/>
              <p:cNvSpPr/>
              <p:nvPr/>
            </p:nvSpPr>
            <p:spPr>
              <a:xfrm>
                <a:off x="5172" y="1550"/>
                <a:ext cx="235" cy="137"/>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Shape 720"/>
              <p:cNvSpPr/>
              <p:nvPr/>
            </p:nvSpPr>
            <p:spPr>
              <a:xfrm>
                <a:off x="3511" y="867"/>
                <a:ext cx="234" cy="137"/>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Shape 721"/>
              <p:cNvSpPr/>
              <p:nvPr/>
            </p:nvSpPr>
            <p:spPr>
              <a:xfrm>
                <a:off x="2779" y="1393"/>
                <a:ext cx="175" cy="166"/>
              </a:xfrm>
              <a:custGeom>
                <a:avLst/>
                <a:gdLst/>
                <a:ahLst/>
                <a:cxnLst/>
                <a:rect l="0" t="0" r="0" b="0"/>
                <a:pathLst>
                  <a:path w="120000" h="120000" extrusionOk="0">
                    <a:moveTo>
                      <a:pt x="104914" y="39036"/>
                    </a:moveTo>
                    <a:lnTo>
                      <a:pt x="104914" y="21686"/>
                    </a:lnTo>
                    <a:lnTo>
                      <a:pt x="84342" y="21686"/>
                    </a:lnTo>
                    <a:lnTo>
                      <a:pt x="60342" y="0"/>
                    </a:lnTo>
                    <a:lnTo>
                      <a:pt x="33600" y="21686"/>
                    </a:lnTo>
                    <a:lnTo>
                      <a:pt x="13714" y="21686"/>
                    </a:lnTo>
                    <a:lnTo>
                      <a:pt x="13714" y="37590"/>
                    </a:lnTo>
                    <a:lnTo>
                      <a:pt x="0" y="49879"/>
                    </a:lnTo>
                    <a:lnTo>
                      <a:pt x="0" y="119999"/>
                    </a:lnTo>
                    <a:lnTo>
                      <a:pt x="119999" y="119999"/>
                    </a:lnTo>
                    <a:lnTo>
                      <a:pt x="119999" y="49879"/>
                    </a:lnTo>
                    <a:lnTo>
                      <a:pt x="104914" y="39036"/>
                    </a:lnTo>
                    <a:close/>
                    <a:moveTo>
                      <a:pt x="114514" y="114939"/>
                    </a:moveTo>
                    <a:lnTo>
                      <a:pt x="4114" y="114939"/>
                    </a:lnTo>
                    <a:lnTo>
                      <a:pt x="4114" y="53493"/>
                    </a:lnTo>
                    <a:lnTo>
                      <a:pt x="19200" y="41204"/>
                    </a:lnTo>
                    <a:lnTo>
                      <a:pt x="19200" y="26746"/>
                    </a:lnTo>
                    <a:lnTo>
                      <a:pt x="35657" y="26746"/>
                    </a:lnTo>
                    <a:lnTo>
                      <a:pt x="60342" y="7228"/>
                    </a:lnTo>
                    <a:lnTo>
                      <a:pt x="82285" y="26746"/>
                    </a:lnTo>
                    <a:lnTo>
                      <a:pt x="100800" y="26746"/>
                    </a:lnTo>
                    <a:lnTo>
                      <a:pt x="100800" y="41204"/>
                    </a:lnTo>
                    <a:lnTo>
                      <a:pt x="114514" y="53493"/>
                    </a:lnTo>
                    <a:lnTo>
                      <a:pt x="114514" y="114939"/>
                    </a:lnTo>
                    <a:close/>
                    <a:moveTo>
                      <a:pt x="24000" y="65783"/>
                    </a:moveTo>
                    <a:lnTo>
                      <a:pt x="60342" y="91807"/>
                    </a:lnTo>
                    <a:lnTo>
                      <a:pt x="96000" y="67228"/>
                    </a:lnTo>
                    <a:lnTo>
                      <a:pt x="96000" y="33253"/>
                    </a:lnTo>
                    <a:lnTo>
                      <a:pt x="24000" y="33253"/>
                    </a:lnTo>
                    <a:lnTo>
                      <a:pt x="24000" y="65783"/>
                    </a:lnTo>
                    <a:close/>
                    <a:moveTo>
                      <a:pt x="37714" y="41204"/>
                    </a:moveTo>
                    <a:lnTo>
                      <a:pt x="82285" y="41204"/>
                    </a:lnTo>
                    <a:lnTo>
                      <a:pt x="82285" y="47710"/>
                    </a:lnTo>
                    <a:lnTo>
                      <a:pt x="37714" y="47710"/>
                    </a:lnTo>
                    <a:lnTo>
                      <a:pt x="37714" y="41204"/>
                    </a:lnTo>
                    <a:close/>
                    <a:moveTo>
                      <a:pt x="37714" y="57108"/>
                    </a:moveTo>
                    <a:lnTo>
                      <a:pt x="82285" y="57108"/>
                    </a:lnTo>
                    <a:lnTo>
                      <a:pt x="82285" y="63614"/>
                    </a:lnTo>
                    <a:lnTo>
                      <a:pt x="37714" y="63614"/>
                    </a:lnTo>
                    <a:lnTo>
                      <a:pt x="37714" y="571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Shape 722"/>
              <p:cNvSpPr/>
              <p:nvPr/>
            </p:nvSpPr>
            <p:spPr>
              <a:xfrm>
                <a:off x="7251" y="306"/>
                <a:ext cx="175" cy="164"/>
              </a:xfrm>
              <a:custGeom>
                <a:avLst/>
                <a:gdLst/>
                <a:ahLst/>
                <a:cxnLst/>
                <a:rect l="0" t="0" r="0" b="0"/>
                <a:pathLst>
                  <a:path w="120000" h="120000" extrusionOk="0">
                    <a:moveTo>
                      <a:pt x="104914" y="38048"/>
                    </a:moveTo>
                    <a:lnTo>
                      <a:pt x="104914" y="20487"/>
                    </a:lnTo>
                    <a:lnTo>
                      <a:pt x="84342" y="20487"/>
                    </a:lnTo>
                    <a:lnTo>
                      <a:pt x="60342" y="0"/>
                    </a:lnTo>
                    <a:lnTo>
                      <a:pt x="33600" y="20487"/>
                    </a:lnTo>
                    <a:lnTo>
                      <a:pt x="13714" y="20487"/>
                    </a:lnTo>
                    <a:lnTo>
                      <a:pt x="13714" y="38048"/>
                    </a:lnTo>
                    <a:lnTo>
                      <a:pt x="0" y="50487"/>
                    </a:lnTo>
                    <a:lnTo>
                      <a:pt x="0" y="120000"/>
                    </a:lnTo>
                    <a:lnTo>
                      <a:pt x="119999" y="120000"/>
                    </a:lnTo>
                    <a:lnTo>
                      <a:pt x="119999" y="50487"/>
                    </a:lnTo>
                    <a:lnTo>
                      <a:pt x="104914" y="38048"/>
                    </a:lnTo>
                    <a:close/>
                    <a:moveTo>
                      <a:pt x="114514" y="114878"/>
                    </a:moveTo>
                    <a:lnTo>
                      <a:pt x="4800" y="114878"/>
                    </a:lnTo>
                    <a:lnTo>
                      <a:pt x="4800" y="52682"/>
                    </a:lnTo>
                    <a:lnTo>
                      <a:pt x="19200" y="40975"/>
                    </a:lnTo>
                    <a:lnTo>
                      <a:pt x="19200" y="27073"/>
                    </a:lnTo>
                    <a:lnTo>
                      <a:pt x="35657" y="27073"/>
                    </a:lnTo>
                    <a:lnTo>
                      <a:pt x="60342" y="5853"/>
                    </a:lnTo>
                    <a:lnTo>
                      <a:pt x="82285" y="27073"/>
                    </a:lnTo>
                    <a:lnTo>
                      <a:pt x="100800" y="27073"/>
                    </a:lnTo>
                    <a:lnTo>
                      <a:pt x="100800" y="41707"/>
                    </a:lnTo>
                    <a:lnTo>
                      <a:pt x="114514" y="52682"/>
                    </a:lnTo>
                    <a:lnTo>
                      <a:pt x="114514" y="114878"/>
                    </a:lnTo>
                    <a:close/>
                    <a:moveTo>
                      <a:pt x="24000" y="66585"/>
                    </a:moveTo>
                    <a:lnTo>
                      <a:pt x="60342" y="91463"/>
                    </a:lnTo>
                    <a:lnTo>
                      <a:pt x="96000" y="66585"/>
                    </a:lnTo>
                    <a:lnTo>
                      <a:pt x="96000" y="32926"/>
                    </a:lnTo>
                    <a:lnTo>
                      <a:pt x="24000" y="32926"/>
                    </a:lnTo>
                    <a:lnTo>
                      <a:pt x="24000" y="66585"/>
                    </a:lnTo>
                    <a:close/>
                    <a:moveTo>
                      <a:pt x="37714" y="40975"/>
                    </a:moveTo>
                    <a:lnTo>
                      <a:pt x="82285" y="40975"/>
                    </a:lnTo>
                    <a:lnTo>
                      <a:pt x="82285" y="46829"/>
                    </a:lnTo>
                    <a:lnTo>
                      <a:pt x="37714" y="46829"/>
                    </a:lnTo>
                    <a:lnTo>
                      <a:pt x="37714" y="40975"/>
                    </a:lnTo>
                    <a:close/>
                    <a:moveTo>
                      <a:pt x="37714" y="56341"/>
                    </a:moveTo>
                    <a:lnTo>
                      <a:pt x="82285" y="56341"/>
                    </a:lnTo>
                    <a:lnTo>
                      <a:pt x="82285" y="62926"/>
                    </a:lnTo>
                    <a:lnTo>
                      <a:pt x="37714" y="62926"/>
                    </a:lnTo>
                    <a:lnTo>
                      <a:pt x="37714" y="5634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Shape 723"/>
              <p:cNvSpPr/>
              <p:nvPr/>
            </p:nvSpPr>
            <p:spPr>
              <a:xfrm>
                <a:off x="139" y="2962"/>
                <a:ext cx="176" cy="165"/>
              </a:xfrm>
              <a:custGeom>
                <a:avLst/>
                <a:gdLst/>
                <a:ahLst/>
                <a:cxnLst/>
                <a:rect l="0" t="0" r="0" b="0"/>
                <a:pathLst>
                  <a:path w="120000" h="120000" extrusionOk="0">
                    <a:moveTo>
                      <a:pt x="105681" y="39272"/>
                    </a:moveTo>
                    <a:lnTo>
                      <a:pt x="105681" y="21818"/>
                    </a:lnTo>
                    <a:lnTo>
                      <a:pt x="83863" y="21818"/>
                    </a:lnTo>
                    <a:lnTo>
                      <a:pt x="60000" y="0"/>
                    </a:lnTo>
                    <a:lnTo>
                      <a:pt x="34772" y="21818"/>
                    </a:lnTo>
                    <a:lnTo>
                      <a:pt x="15000" y="21818"/>
                    </a:lnTo>
                    <a:lnTo>
                      <a:pt x="15000" y="37818"/>
                    </a:lnTo>
                    <a:lnTo>
                      <a:pt x="0" y="50181"/>
                    </a:lnTo>
                    <a:lnTo>
                      <a:pt x="0" y="120000"/>
                    </a:lnTo>
                    <a:lnTo>
                      <a:pt x="120000" y="120000"/>
                    </a:lnTo>
                    <a:lnTo>
                      <a:pt x="120000" y="50181"/>
                    </a:lnTo>
                    <a:lnTo>
                      <a:pt x="105681" y="39272"/>
                    </a:lnTo>
                    <a:close/>
                    <a:moveTo>
                      <a:pt x="115227" y="115636"/>
                    </a:moveTo>
                    <a:lnTo>
                      <a:pt x="6136" y="115636"/>
                    </a:lnTo>
                    <a:lnTo>
                      <a:pt x="6136" y="53818"/>
                    </a:lnTo>
                    <a:lnTo>
                      <a:pt x="19772" y="41454"/>
                    </a:lnTo>
                    <a:lnTo>
                      <a:pt x="19772" y="26909"/>
                    </a:lnTo>
                    <a:lnTo>
                      <a:pt x="35454" y="26909"/>
                    </a:lnTo>
                    <a:lnTo>
                      <a:pt x="60000" y="7272"/>
                    </a:lnTo>
                    <a:lnTo>
                      <a:pt x="81818" y="26909"/>
                    </a:lnTo>
                    <a:lnTo>
                      <a:pt x="100227" y="26909"/>
                    </a:lnTo>
                    <a:lnTo>
                      <a:pt x="100227" y="41454"/>
                    </a:lnTo>
                    <a:lnTo>
                      <a:pt x="115227" y="53818"/>
                    </a:lnTo>
                    <a:lnTo>
                      <a:pt x="115227" y="115636"/>
                    </a:lnTo>
                    <a:close/>
                    <a:moveTo>
                      <a:pt x="24545" y="66181"/>
                    </a:moveTo>
                    <a:lnTo>
                      <a:pt x="60000" y="91636"/>
                    </a:lnTo>
                    <a:lnTo>
                      <a:pt x="95454" y="67636"/>
                    </a:lnTo>
                    <a:lnTo>
                      <a:pt x="95454" y="32727"/>
                    </a:lnTo>
                    <a:lnTo>
                      <a:pt x="24545" y="32727"/>
                    </a:lnTo>
                    <a:lnTo>
                      <a:pt x="24545" y="66181"/>
                    </a:lnTo>
                    <a:close/>
                    <a:moveTo>
                      <a:pt x="38181" y="41454"/>
                    </a:moveTo>
                    <a:lnTo>
                      <a:pt x="81818" y="41454"/>
                    </a:lnTo>
                    <a:lnTo>
                      <a:pt x="81818" y="48000"/>
                    </a:lnTo>
                    <a:lnTo>
                      <a:pt x="38181" y="48000"/>
                    </a:lnTo>
                    <a:lnTo>
                      <a:pt x="38181" y="41454"/>
                    </a:lnTo>
                    <a:close/>
                    <a:moveTo>
                      <a:pt x="38181" y="57454"/>
                    </a:moveTo>
                    <a:lnTo>
                      <a:pt x="81818" y="57454"/>
                    </a:lnTo>
                    <a:lnTo>
                      <a:pt x="81818" y="64000"/>
                    </a:lnTo>
                    <a:lnTo>
                      <a:pt x="38181" y="64000"/>
                    </a:lnTo>
                    <a:lnTo>
                      <a:pt x="38181" y="5745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4" name="Shape 724"/>
              <p:cNvSpPr/>
              <p:nvPr/>
            </p:nvSpPr>
            <p:spPr>
              <a:xfrm>
                <a:off x="5000" y="1989"/>
                <a:ext cx="34"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5" name="Shape 725"/>
              <p:cNvSpPr/>
              <p:nvPr/>
            </p:nvSpPr>
            <p:spPr>
              <a:xfrm>
                <a:off x="5000" y="1968"/>
                <a:ext cx="51" cy="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6" name="Shape 726"/>
              <p:cNvSpPr/>
              <p:nvPr/>
            </p:nvSpPr>
            <p:spPr>
              <a:xfrm>
                <a:off x="5000" y="1944"/>
                <a:ext cx="51"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7" name="Shape 727"/>
              <p:cNvSpPr/>
              <p:nvPr/>
            </p:nvSpPr>
            <p:spPr>
              <a:xfrm>
                <a:off x="5000" y="1920"/>
                <a:ext cx="51" cy="3"/>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8" name="Shape 728"/>
              <p:cNvSpPr/>
              <p:nvPr/>
            </p:nvSpPr>
            <p:spPr>
              <a:xfrm>
                <a:off x="4913" y="1989"/>
                <a:ext cx="33"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9" name="Shape 729"/>
              <p:cNvSpPr/>
              <p:nvPr/>
            </p:nvSpPr>
            <p:spPr>
              <a:xfrm>
                <a:off x="4913" y="1968"/>
                <a:ext cx="50" cy="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0" name="Shape 730"/>
              <p:cNvSpPr/>
              <p:nvPr/>
            </p:nvSpPr>
            <p:spPr>
              <a:xfrm>
                <a:off x="4913" y="1944"/>
                <a:ext cx="50"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1" name="Shape 731"/>
              <p:cNvSpPr/>
              <p:nvPr/>
            </p:nvSpPr>
            <p:spPr>
              <a:xfrm>
                <a:off x="4913" y="1920"/>
                <a:ext cx="50" cy="3"/>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2" name="Shape 732"/>
              <p:cNvSpPr/>
              <p:nvPr/>
            </p:nvSpPr>
            <p:spPr>
              <a:xfrm>
                <a:off x="4890" y="1895"/>
                <a:ext cx="184" cy="14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3" name="Shape 733"/>
              <p:cNvSpPr/>
              <p:nvPr/>
            </p:nvSpPr>
            <p:spPr>
              <a:xfrm>
                <a:off x="4538" y="2370"/>
                <a:ext cx="56"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4" name="Shape 734"/>
              <p:cNvSpPr/>
              <p:nvPr/>
            </p:nvSpPr>
            <p:spPr>
              <a:xfrm>
                <a:off x="4529" y="2345"/>
                <a:ext cx="76" cy="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5" name="Shape 735"/>
              <p:cNvSpPr/>
              <p:nvPr/>
            </p:nvSpPr>
            <p:spPr>
              <a:xfrm>
                <a:off x="4543" y="2319"/>
                <a:ext cx="25"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6" name="Shape 736"/>
              <p:cNvSpPr/>
              <p:nvPr/>
            </p:nvSpPr>
            <p:spPr>
              <a:xfrm>
                <a:off x="4497" y="2280"/>
                <a:ext cx="174" cy="149"/>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7" name="Shape 737"/>
              <p:cNvSpPr/>
              <p:nvPr/>
            </p:nvSpPr>
            <p:spPr>
              <a:xfrm>
                <a:off x="4145" y="2587"/>
                <a:ext cx="171" cy="134"/>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8" name="Shape 738"/>
              <p:cNvSpPr/>
              <p:nvPr/>
            </p:nvSpPr>
            <p:spPr>
              <a:xfrm>
                <a:off x="4286" y="2676"/>
                <a:ext cx="14" cy="7"/>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9" name="Shape 739"/>
              <p:cNvSpPr/>
              <p:nvPr/>
            </p:nvSpPr>
            <p:spPr>
              <a:xfrm>
                <a:off x="4268" y="2676"/>
                <a:ext cx="13"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0" name="Shape 740"/>
              <p:cNvSpPr/>
              <p:nvPr/>
            </p:nvSpPr>
            <p:spPr>
              <a:xfrm>
                <a:off x="4243" y="2676"/>
                <a:ext cx="21"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1" name="Shape 741"/>
              <p:cNvSpPr/>
              <p:nvPr/>
            </p:nvSpPr>
            <p:spPr>
              <a:xfrm>
                <a:off x="4175" y="2676"/>
                <a:ext cx="55"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2" name="Shape 742"/>
              <p:cNvSpPr/>
              <p:nvPr/>
            </p:nvSpPr>
            <p:spPr>
              <a:xfrm>
                <a:off x="4175" y="2689"/>
                <a:ext cx="55"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3" name="Shape 743"/>
              <p:cNvSpPr/>
              <p:nvPr/>
            </p:nvSpPr>
            <p:spPr>
              <a:xfrm>
                <a:off x="3181" y="2596"/>
                <a:ext cx="178" cy="176"/>
              </a:xfrm>
              <a:custGeom>
                <a:avLst/>
                <a:gdLst/>
                <a:ahLst/>
                <a:cxnLst/>
                <a:rect l="0" t="0" r="0" b="0"/>
                <a:pathLst>
                  <a:path w="120000" h="120000" extrusionOk="0">
                    <a:moveTo>
                      <a:pt x="77333" y="81818"/>
                    </a:moveTo>
                    <a:lnTo>
                      <a:pt x="78666" y="81818"/>
                    </a:lnTo>
                    <a:lnTo>
                      <a:pt x="78666" y="99545"/>
                    </a:lnTo>
                    <a:lnTo>
                      <a:pt x="78666" y="99545"/>
                    </a:lnTo>
                    <a:lnTo>
                      <a:pt x="33333" y="99545"/>
                    </a:lnTo>
                    <a:lnTo>
                      <a:pt x="13333" y="120000"/>
                    </a:lnTo>
                    <a:lnTo>
                      <a:pt x="13333" y="99545"/>
                    </a:lnTo>
                    <a:lnTo>
                      <a:pt x="0" y="99545"/>
                    </a:lnTo>
                    <a:lnTo>
                      <a:pt x="0" y="34772"/>
                    </a:lnTo>
                    <a:lnTo>
                      <a:pt x="0" y="34772"/>
                    </a:lnTo>
                    <a:lnTo>
                      <a:pt x="24666" y="34772"/>
                    </a:lnTo>
                    <a:lnTo>
                      <a:pt x="24666" y="68181"/>
                    </a:lnTo>
                    <a:lnTo>
                      <a:pt x="24666" y="77727"/>
                    </a:lnTo>
                    <a:lnTo>
                      <a:pt x="24666" y="81818"/>
                    </a:lnTo>
                    <a:lnTo>
                      <a:pt x="29333" y="81818"/>
                    </a:lnTo>
                    <a:lnTo>
                      <a:pt x="36666" y="81818"/>
                    </a:lnTo>
                    <a:lnTo>
                      <a:pt x="77333" y="81818"/>
                    </a:lnTo>
                    <a:close/>
                    <a:moveTo>
                      <a:pt x="120000" y="0"/>
                    </a:moveTo>
                    <a:lnTo>
                      <a:pt x="120000" y="75000"/>
                    </a:lnTo>
                    <a:lnTo>
                      <a:pt x="110000" y="75000"/>
                    </a:lnTo>
                    <a:lnTo>
                      <a:pt x="110000" y="101590"/>
                    </a:lnTo>
                    <a:lnTo>
                      <a:pt x="84000" y="75000"/>
                    </a:lnTo>
                    <a:lnTo>
                      <a:pt x="30000" y="75000"/>
                    </a:lnTo>
                    <a:lnTo>
                      <a:pt x="30000" y="0"/>
                    </a:lnTo>
                    <a:lnTo>
                      <a:pt x="120000" y="0"/>
                    </a:lnTo>
                    <a:close/>
                    <a:moveTo>
                      <a:pt x="114666" y="4772"/>
                    </a:moveTo>
                    <a:lnTo>
                      <a:pt x="36000" y="4772"/>
                    </a:lnTo>
                    <a:lnTo>
                      <a:pt x="36000" y="70227"/>
                    </a:lnTo>
                    <a:lnTo>
                      <a:pt x="86666" y="70227"/>
                    </a:lnTo>
                    <a:lnTo>
                      <a:pt x="104666" y="88636"/>
                    </a:lnTo>
                    <a:lnTo>
                      <a:pt x="104666" y="70227"/>
                    </a:lnTo>
                    <a:lnTo>
                      <a:pt x="114666" y="70227"/>
                    </a:lnTo>
                    <a:lnTo>
                      <a:pt x="114666" y="4772"/>
                    </a:lnTo>
                    <a:close/>
                    <a:moveTo>
                      <a:pt x="52666" y="54545"/>
                    </a:moveTo>
                    <a:lnTo>
                      <a:pt x="95333" y="54545"/>
                    </a:lnTo>
                    <a:lnTo>
                      <a:pt x="95333" y="49772"/>
                    </a:lnTo>
                    <a:lnTo>
                      <a:pt x="52666" y="49772"/>
                    </a:lnTo>
                    <a:lnTo>
                      <a:pt x="52666" y="54545"/>
                    </a:lnTo>
                    <a:close/>
                    <a:moveTo>
                      <a:pt x="105333" y="33409"/>
                    </a:moveTo>
                    <a:lnTo>
                      <a:pt x="47333" y="33409"/>
                    </a:lnTo>
                    <a:lnTo>
                      <a:pt x="47333" y="38181"/>
                    </a:lnTo>
                    <a:lnTo>
                      <a:pt x="105333" y="38181"/>
                    </a:lnTo>
                    <a:lnTo>
                      <a:pt x="105333" y="33409"/>
                    </a:lnTo>
                    <a:close/>
                    <a:moveTo>
                      <a:pt x="76666" y="18409"/>
                    </a:moveTo>
                    <a:lnTo>
                      <a:pt x="57333" y="18409"/>
                    </a:lnTo>
                    <a:lnTo>
                      <a:pt x="57333" y="21818"/>
                    </a:lnTo>
                    <a:lnTo>
                      <a:pt x="76666" y="21818"/>
                    </a:lnTo>
                    <a:lnTo>
                      <a:pt x="76666" y="1840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4" name="Shape 744"/>
              <p:cNvSpPr/>
              <p:nvPr/>
            </p:nvSpPr>
            <p:spPr>
              <a:xfrm>
                <a:off x="2681" y="2051"/>
                <a:ext cx="153" cy="153"/>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5" name="Shape 745"/>
              <p:cNvSpPr/>
              <p:nvPr/>
            </p:nvSpPr>
            <p:spPr>
              <a:xfrm>
                <a:off x="2117" y="2363"/>
                <a:ext cx="174" cy="172"/>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6" name="Shape 746"/>
              <p:cNvSpPr/>
              <p:nvPr/>
            </p:nvSpPr>
            <p:spPr>
              <a:xfrm>
                <a:off x="7643" y="1847"/>
                <a:ext cx="172" cy="175"/>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7" name="Shape 747"/>
              <p:cNvSpPr/>
              <p:nvPr/>
            </p:nvSpPr>
            <p:spPr>
              <a:xfrm>
                <a:off x="2409" y="2284"/>
                <a:ext cx="169"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8" name="Shape 748"/>
              <p:cNvSpPr/>
              <p:nvPr/>
            </p:nvSpPr>
            <p:spPr>
              <a:xfrm>
                <a:off x="6084" y="331"/>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9" name="Shape 749"/>
              <p:cNvSpPr/>
              <p:nvPr/>
            </p:nvSpPr>
            <p:spPr>
              <a:xfrm>
                <a:off x="5220" y="2769"/>
                <a:ext cx="18" cy="18"/>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0" name="Shape 750"/>
              <p:cNvSpPr/>
              <p:nvPr/>
            </p:nvSpPr>
            <p:spPr>
              <a:xfrm>
                <a:off x="5265" y="2769"/>
                <a:ext cx="18" cy="18"/>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1" name="Shape 751"/>
              <p:cNvSpPr/>
              <p:nvPr/>
            </p:nvSpPr>
            <p:spPr>
              <a:xfrm>
                <a:off x="5159" y="2644"/>
                <a:ext cx="162" cy="115"/>
              </a:xfrm>
              <a:custGeom>
                <a:avLst/>
                <a:gdLst/>
                <a:ahLst/>
                <a:cxnLst/>
                <a:rect l="0" t="0" r="0" b="0"/>
                <a:pathLst>
                  <a:path w="120000" h="120000" extrusionOk="0">
                    <a:moveTo>
                      <a:pt x="120000" y="18461"/>
                    </a:moveTo>
                    <a:lnTo>
                      <a:pt x="23703" y="18461"/>
                    </a:lnTo>
                    <a:lnTo>
                      <a:pt x="20000" y="0"/>
                    </a:lnTo>
                    <a:lnTo>
                      <a:pt x="0" y="0"/>
                    </a:lnTo>
                    <a:lnTo>
                      <a:pt x="0" y="12307"/>
                    </a:lnTo>
                    <a:lnTo>
                      <a:pt x="13333" y="12307"/>
                    </a:lnTo>
                    <a:lnTo>
                      <a:pt x="34814" y="120000"/>
                    </a:lnTo>
                    <a:lnTo>
                      <a:pt x="102222" y="120000"/>
                    </a:lnTo>
                    <a:lnTo>
                      <a:pt x="104444" y="107692"/>
                    </a:lnTo>
                    <a:lnTo>
                      <a:pt x="40740" y="107692"/>
                    </a:lnTo>
                    <a:lnTo>
                      <a:pt x="38518" y="95384"/>
                    </a:lnTo>
                    <a:lnTo>
                      <a:pt x="107407" y="95384"/>
                    </a:lnTo>
                    <a:lnTo>
                      <a:pt x="120000" y="18461"/>
                    </a:lnTo>
                    <a:close/>
                    <a:moveTo>
                      <a:pt x="37037" y="88205"/>
                    </a:moveTo>
                    <a:lnTo>
                      <a:pt x="24444" y="27692"/>
                    </a:lnTo>
                    <a:lnTo>
                      <a:pt x="112592" y="27692"/>
                    </a:lnTo>
                    <a:lnTo>
                      <a:pt x="102222" y="88205"/>
                    </a:lnTo>
                    <a:lnTo>
                      <a:pt x="37037" y="8820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2" name="Shape 752"/>
              <p:cNvSpPr/>
              <p:nvPr/>
            </p:nvSpPr>
            <p:spPr>
              <a:xfrm>
                <a:off x="5218" y="2706"/>
                <a:ext cx="66" cy="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3" name="Shape 753"/>
              <p:cNvSpPr/>
              <p:nvPr/>
            </p:nvSpPr>
            <p:spPr>
              <a:xfrm>
                <a:off x="5213" y="2681"/>
                <a:ext cx="77" cy="7"/>
              </a:xfrm>
              <a:custGeom>
                <a:avLst/>
                <a:gdLst/>
                <a:ahLst/>
                <a:cxnLst/>
                <a:rect l="0" t="0" r="0" b="0"/>
                <a:pathLst>
                  <a:path w="120000" h="120000" extrusionOk="0">
                    <a:moveTo>
                      <a:pt x="1518" y="119999"/>
                    </a:moveTo>
                    <a:lnTo>
                      <a:pt x="116962" y="119999"/>
                    </a:lnTo>
                    <a:lnTo>
                      <a:pt x="120000" y="0"/>
                    </a:lnTo>
                    <a:lnTo>
                      <a:pt x="0" y="0"/>
                    </a:lnTo>
                    <a:lnTo>
                      <a:pt x="1518"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4" name="Shape 754"/>
              <p:cNvSpPr/>
              <p:nvPr/>
            </p:nvSpPr>
            <p:spPr>
              <a:xfrm>
                <a:off x="-442" y="776"/>
                <a:ext cx="226" cy="105"/>
              </a:xfrm>
              <a:custGeom>
                <a:avLst/>
                <a:gdLst/>
                <a:ahLst/>
                <a:cxnLst/>
                <a:rect l="0" t="0" r="0" b="0"/>
                <a:pathLst>
                  <a:path w="120000" h="120000" extrusionOk="0">
                    <a:moveTo>
                      <a:pt x="108947" y="52571"/>
                    </a:moveTo>
                    <a:lnTo>
                      <a:pt x="119999" y="42285"/>
                    </a:lnTo>
                    <a:lnTo>
                      <a:pt x="60526" y="0"/>
                    </a:lnTo>
                    <a:lnTo>
                      <a:pt x="0" y="42285"/>
                    </a:lnTo>
                    <a:lnTo>
                      <a:pt x="60526" y="86857"/>
                    </a:lnTo>
                    <a:lnTo>
                      <a:pt x="105263" y="53714"/>
                    </a:lnTo>
                    <a:lnTo>
                      <a:pt x="105263" y="100571"/>
                    </a:lnTo>
                    <a:lnTo>
                      <a:pt x="102631" y="100571"/>
                    </a:lnTo>
                    <a:lnTo>
                      <a:pt x="102631" y="120000"/>
                    </a:lnTo>
                    <a:lnTo>
                      <a:pt x="114210" y="120000"/>
                    </a:lnTo>
                    <a:lnTo>
                      <a:pt x="114210" y="100571"/>
                    </a:lnTo>
                    <a:lnTo>
                      <a:pt x="108947" y="100571"/>
                    </a:lnTo>
                    <a:lnTo>
                      <a:pt x="108947" y="525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5" name="Shape 755"/>
              <p:cNvSpPr/>
              <p:nvPr/>
            </p:nvSpPr>
            <p:spPr>
              <a:xfrm>
                <a:off x="-398" y="843"/>
                <a:ext cx="139" cy="74"/>
              </a:xfrm>
              <a:custGeom>
                <a:avLst/>
                <a:gdLst/>
                <a:ahLst/>
                <a:cxnLst/>
                <a:rect l="0" t="0" r="0" b="0"/>
                <a:pathLst>
                  <a:path w="120000" h="120000" extrusionOk="0">
                    <a:moveTo>
                      <a:pt x="0" y="0"/>
                    </a:moveTo>
                    <a:lnTo>
                      <a:pt x="0" y="93157"/>
                    </a:lnTo>
                    <a:lnTo>
                      <a:pt x="23309" y="93157"/>
                    </a:lnTo>
                    <a:lnTo>
                      <a:pt x="23309" y="120000"/>
                    </a:lnTo>
                    <a:lnTo>
                      <a:pt x="102733" y="120000"/>
                    </a:lnTo>
                    <a:lnTo>
                      <a:pt x="102733" y="93157"/>
                    </a:lnTo>
                    <a:lnTo>
                      <a:pt x="120000" y="93157"/>
                    </a:lnTo>
                    <a:lnTo>
                      <a:pt x="120000" y="0"/>
                    </a:lnTo>
                    <a:lnTo>
                      <a:pt x="61294" y="36315"/>
                    </a:lnTo>
                    <a:lnTo>
                      <a:pt x="0" y="0"/>
                    </a:lnTo>
                    <a:close/>
                    <a:moveTo>
                      <a:pt x="112230" y="78947"/>
                    </a:moveTo>
                    <a:lnTo>
                      <a:pt x="94964" y="78947"/>
                    </a:lnTo>
                    <a:lnTo>
                      <a:pt x="94964" y="108947"/>
                    </a:lnTo>
                    <a:lnTo>
                      <a:pt x="29352" y="108947"/>
                    </a:lnTo>
                    <a:lnTo>
                      <a:pt x="29352" y="78947"/>
                    </a:lnTo>
                    <a:lnTo>
                      <a:pt x="6043" y="78947"/>
                    </a:lnTo>
                    <a:lnTo>
                      <a:pt x="6043" y="15789"/>
                    </a:lnTo>
                    <a:lnTo>
                      <a:pt x="61294" y="50526"/>
                    </a:lnTo>
                    <a:lnTo>
                      <a:pt x="112230" y="17368"/>
                    </a:lnTo>
                    <a:lnTo>
                      <a:pt x="112230" y="7894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6" name="Shape 756"/>
              <p:cNvSpPr/>
              <p:nvPr/>
            </p:nvSpPr>
            <p:spPr>
              <a:xfrm>
                <a:off x="6415" y="2606"/>
                <a:ext cx="176" cy="176"/>
              </a:xfrm>
              <a:custGeom>
                <a:avLst/>
                <a:gdLst/>
                <a:ahLst/>
                <a:cxnLst/>
                <a:rect l="0" t="0" r="0" b="0"/>
                <a:pathLst>
                  <a:path w="120000" h="120000" extrusionOk="0">
                    <a:moveTo>
                      <a:pt x="0" y="0"/>
                    </a:moveTo>
                    <a:lnTo>
                      <a:pt x="0" y="120000"/>
                    </a:lnTo>
                    <a:lnTo>
                      <a:pt x="120000" y="120000"/>
                    </a:lnTo>
                    <a:lnTo>
                      <a:pt x="120000" y="0"/>
                    </a:lnTo>
                    <a:lnTo>
                      <a:pt x="0" y="0"/>
                    </a:lnTo>
                    <a:close/>
                    <a:moveTo>
                      <a:pt x="115227" y="114545"/>
                    </a:moveTo>
                    <a:lnTo>
                      <a:pt x="6136" y="114545"/>
                    </a:lnTo>
                    <a:lnTo>
                      <a:pt x="6136" y="6136"/>
                    </a:lnTo>
                    <a:lnTo>
                      <a:pt x="115227" y="6136"/>
                    </a:lnTo>
                    <a:lnTo>
                      <a:pt x="115227" y="11454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7" name="Shape 757"/>
              <p:cNvSpPr/>
              <p:nvPr/>
            </p:nvSpPr>
            <p:spPr>
              <a:xfrm>
                <a:off x="6447" y="2655"/>
                <a:ext cx="112" cy="104"/>
              </a:xfrm>
              <a:custGeom>
                <a:avLst/>
                <a:gdLst/>
                <a:ahLst/>
                <a:cxnLst/>
                <a:rect l="0" t="0" r="0" b="0"/>
                <a:pathLst>
                  <a:path w="120000" h="120000" extrusionOk="0">
                    <a:moveTo>
                      <a:pt x="9642" y="78461"/>
                    </a:moveTo>
                    <a:lnTo>
                      <a:pt x="28928" y="78461"/>
                    </a:lnTo>
                    <a:lnTo>
                      <a:pt x="28928" y="120000"/>
                    </a:lnTo>
                    <a:lnTo>
                      <a:pt x="28928" y="120000"/>
                    </a:lnTo>
                    <a:lnTo>
                      <a:pt x="36428" y="120000"/>
                    </a:lnTo>
                    <a:lnTo>
                      <a:pt x="36428" y="120000"/>
                    </a:lnTo>
                    <a:lnTo>
                      <a:pt x="36428" y="50769"/>
                    </a:lnTo>
                    <a:lnTo>
                      <a:pt x="56785" y="50769"/>
                    </a:lnTo>
                    <a:lnTo>
                      <a:pt x="56785" y="120000"/>
                    </a:lnTo>
                    <a:lnTo>
                      <a:pt x="56785" y="120000"/>
                    </a:lnTo>
                    <a:lnTo>
                      <a:pt x="65357" y="120000"/>
                    </a:lnTo>
                    <a:lnTo>
                      <a:pt x="65357" y="120000"/>
                    </a:lnTo>
                    <a:lnTo>
                      <a:pt x="65357" y="35769"/>
                    </a:lnTo>
                    <a:lnTo>
                      <a:pt x="83571" y="35769"/>
                    </a:lnTo>
                    <a:lnTo>
                      <a:pt x="83571" y="120000"/>
                    </a:lnTo>
                    <a:lnTo>
                      <a:pt x="85714" y="120000"/>
                    </a:lnTo>
                    <a:lnTo>
                      <a:pt x="92142" y="120000"/>
                    </a:lnTo>
                    <a:lnTo>
                      <a:pt x="92142" y="120000"/>
                    </a:lnTo>
                    <a:lnTo>
                      <a:pt x="92142" y="8076"/>
                    </a:lnTo>
                    <a:lnTo>
                      <a:pt x="112499" y="8076"/>
                    </a:lnTo>
                    <a:lnTo>
                      <a:pt x="112499" y="120000"/>
                    </a:lnTo>
                    <a:lnTo>
                      <a:pt x="119999" y="120000"/>
                    </a:lnTo>
                    <a:lnTo>
                      <a:pt x="119999" y="0"/>
                    </a:lnTo>
                    <a:lnTo>
                      <a:pt x="85714" y="0"/>
                    </a:lnTo>
                    <a:lnTo>
                      <a:pt x="85714" y="27692"/>
                    </a:lnTo>
                    <a:lnTo>
                      <a:pt x="56785" y="27692"/>
                    </a:lnTo>
                    <a:lnTo>
                      <a:pt x="56785" y="41538"/>
                    </a:lnTo>
                    <a:lnTo>
                      <a:pt x="28928" y="41538"/>
                    </a:lnTo>
                    <a:lnTo>
                      <a:pt x="28928" y="69230"/>
                    </a:lnTo>
                    <a:lnTo>
                      <a:pt x="0" y="69230"/>
                    </a:lnTo>
                    <a:lnTo>
                      <a:pt x="0" y="120000"/>
                    </a:lnTo>
                    <a:lnTo>
                      <a:pt x="9642" y="120000"/>
                    </a:lnTo>
                    <a:lnTo>
                      <a:pt x="9642" y="7846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8" name="Shape 758"/>
              <p:cNvSpPr/>
              <p:nvPr/>
            </p:nvSpPr>
            <p:spPr>
              <a:xfrm>
                <a:off x="6125" y="1185"/>
                <a:ext cx="150" cy="174"/>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9" name="Shape 759"/>
              <p:cNvSpPr/>
              <p:nvPr/>
            </p:nvSpPr>
            <p:spPr>
              <a:xfrm>
                <a:off x="5763" y="1506"/>
                <a:ext cx="194" cy="171"/>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0" name="Shape 760"/>
              <p:cNvSpPr/>
              <p:nvPr/>
            </p:nvSpPr>
            <p:spPr>
              <a:xfrm>
                <a:off x="5854" y="1625"/>
                <a:ext cx="11" cy="9"/>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1" name="Shape 761"/>
              <p:cNvSpPr/>
              <p:nvPr/>
            </p:nvSpPr>
            <p:spPr>
              <a:xfrm>
                <a:off x="3925" y="428"/>
                <a:ext cx="194" cy="169"/>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2" name="Shape 762"/>
              <p:cNvSpPr/>
              <p:nvPr/>
            </p:nvSpPr>
            <p:spPr>
              <a:xfrm>
                <a:off x="4015" y="548"/>
                <a:ext cx="9" cy="9"/>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3" name="Shape 763"/>
              <p:cNvSpPr/>
              <p:nvPr/>
            </p:nvSpPr>
            <p:spPr>
              <a:xfrm>
                <a:off x="6043" y="2269"/>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4" name="Shape 764"/>
              <p:cNvSpPr/>
              <p:nvPr/>
            </p:nvSpPr>
            <p:spPr>
              <a:xfrm>
                <a:off x="6043" y="2328"/>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5" name="Shape 765"/>
              <p:cNvSpPr/>
              <p:nvPr/>
            </p:nvSpPr>
            <p:spPr>
              <a:xfrm>
                <a:off x="6043" y="2371"/>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6" name="Shape 766"/>
              <p:cNvSpPr/>
              <p:nvPr/>
            </p:nvSpPr>
            <p:spPr>
              <a:xfrm>
                <a:off x="5368" y="511"/>
                <a:ext cx="155" cy="153"/>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7" name="Shape 767"/>
              <p:cNvSpPr/>
              <p:nvPr/>
            </p:nvSpPr>
            <p:spPr>
              <a:xfrm>
                <a:off x="5859" y="1995"/>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8" name="Shape 768"/>
              <p:cNvSpPr/>
              <p:nvPr/>
            </p:nvSpPr>
            <p:spPr>
              <a:xfrm>
                <a:off x="6061" y="1881"/>
                <a:ext cx="112" cy="164"/>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9" name="Shape 769"/>
              <p:cNvSpPr/>
              <p:nvPr/>
            </p:nvSpPr>
            <p:spPr>
              <a:xfrm>
                <a:off x="6268" y="1995"/>
                <a:ext cx="112" cy="164"/>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0" name="Shape 770"/>
              <p:cNvSpPr/>
              <p:nvPr/>
            </p:nvSpPr>
            <p:spPr>
              <a:xfrm>
                <a:off x="1206" y="486"/>
                <a:ext cx="155" cy="94"/>
              </a:xfrm>
              <a:custGeom>
                <a:avLst/>
                <a:gdLst/>
                <a:ahLst/>
                <a:cxnLst/>
                <a:rect l="0" t="0" r="0" b="0"/>
                <a:pathLst>
                  <a:path w="120000" h="120000" extrusionOk="0">
                    <a:moveTo>
                      <a:pt x="120000" y="120000"/>
                    </a:moveTo>
                    <a:lnTo>
                      <a:pt x="0" y="120000"/>
                    </a:lnTo>
                    <a:lnTo>
                      <a:pt x="0" y="0"/>
                    </a:lnTo>
                    <a:lnTo>
                      <a:pt x="120000" y="0"/>
                    </a:lnTo>
                    <a:lnTo>
                      <a:pt x="120000" y="120000"/>
                    </a:lnTo>
                    <a:close/>
                    <a:moveTo>
                      <a:pt x="6114" y="110000"/>
                    </a:moveTo>
                    <a:lnTo>
                      <a:pt x="112356" y="110000"/>
                    </a:lnTo>
                    <a:lnTo>
                      <a:pt x="112356" y="10000"/>
                    </a:lnTo>
                    <a:lnTo>
                      <a:pt x="6114" y="10000"/>
                    </a:lnTo>
                    <a:lnTo>
                      <a:pt x="6114" y="11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1" name="Shape 771"/>
              <p:cNvSpPr/>
              <p:nvPr/>
            </p:nvSpPr>
            <p:spPr>
              <a:xfrm>
                <a:off x="1225" y="505"/>
                <a:ext cx="150" cy="89"/>
              </a:xfrm>
              <a:custGeom>
                <a:avLst/>
                <a:gdLst/>
                <a:ahLst/>
                <a:cxnLst/>
                <a:rect l="0" t="0" r="0" b="0"/>
                <a:pathLst>
                  <a:path w="120000" h="120000" extrusionOk="0">
                    <a:moveTo>
                      <a:pt x="120000" y="120000"/>
                    </a:moveTo>
                    <a:lnTo>
                      <a:pt x="0" y="120000"/>
                    </a:lnTo>
                    <a:lnTo>
                      <a:pt x="0" y="108131"/>
                    </a:lnTo>
                    <a:lnTo>
                      <a:pt x="113684" y="108131"/>
                    </a:lnTo>
                    <a:lnTo>
                      <a:pt x="113684" y="0"/>
                    </a:lnTo>
                    <a:lnTo>
                      <a:pt x="120000" y="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2" name="Shape 772"/>
              <p:cNvSpPr/>
              <p:nvPr/>
            </p:nvSpPr>
            <p:spPr>
              <a:xfrm>
                <a:off x="1239" y="519"/>
                <a:ext cx="150" cy="91"/>
              </a:xfrm>
              <a:custGeom>
                <a:avLst/>
                <a:gdLst/>
                <a:ahLst/>
                <a:cxnLst/>
                <a:rect l="0" t="0" r="0" b="0"/>
                <a:pathLst>
                  <a:path w="120000" h="120000" extrusionOk="0">
                    <a:moveTo>
                      <a:pt x="120000" y="120000"/>
                    </a:moveTo>
                    <a:lnTo>
                      <a:pt x="0" y="120000"/>
                    </a:lnTo>
                    <a:lnTo>
                      <a:pt x="0" y="109677"/>
                    </a:lnTo>
                    <a:lnTo>
                      <a:pt x="112894" y="109677"/>
                    </a:lnTo>
                    <a:lnTo>
                      <a:pt x="112894" y="0"/>
                    </a:lnTo>
                    <a:lnTo>
                      <a:pt x="120000" y="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3" name="Shape 773"/>
              <p:cNvSpPr/>
              <p:nvPr/>
            </p:nvSpPr>
            <p:spPr>
              <a:xfrm>
                <a:off x="1272" y="509"/>
                <a:ext cx="28" cy="54"/>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4" name="Shape 774"/>
              <p:cNvSpPr/>
              <p:nvPr/>
            </p:nvSpPr>
            <p:spPr>
              <a:xfrm>
                <a:off x="773" y="1001"/>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5" name="Shape 775"/>
              <p:cNvSpPr/>
              <p:nvPr/>
            </p:nvSpPr>
            <p:spPr>
              <a:xfrm>
                <a:off x="1264" y="2062"/>
                <a:ext cx="170"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6" name="Shape 776"/>
              <p:cNvSpPr/>
              <p:nvPr/>
            </p:nvSpPr>
            <p:spPr>
              <a:xfrm>
                <a:off x="148" y="2488"/>
                <a:ext cx="170"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7" name="Shape 777"/>
              <p:cNvSpPr/>
              <p:nvPr/>
            </p:nvSpPr>
            <p:spPr>
              <a:xfrm>
                <a:off x="217" y="423"/>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8" name="Shape 778"/>
              <p:cNvSpPr/>
              <p:nvPr/>
            </p:nvSpPr>
            <p:spPr>
              <a:xfrm>
                <a:off x="217" y="482"/>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9" name="Shape 779"/>
              <p:cNvSpPr/>
              <p:nvPr/>
            </p:nvSpPr>
            <p:spPr>
              <a:xfrm>
                <a:off x="217" y="526"/>
                <a:ext cx="145" cy="44"/>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0" name="Shape 780"/>
              <p:cNvSpPr/>
              <p:nvPr/>
            </p:nvSpPr>
            <p:spPr>
              <a:xfrm>
                <a:off x="498" y="1310"/>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1" name="Shape 781"/>
              <p:cNvSpPr/>
              <p:nvPr/>
            </p:nvSpPr>
            <p:spPr>
              <a:xfrm>
                <a:off x="498" y="1368"/>
                <a:ext cx="145" cy="3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2" name="Shape 782"/>
              <p:cNvSpPr/>
              <p:nvPr/>
            </p:nvSpPr>
            <p:spPr>
              <a:xfrm>
                <a:off x="498" y="1417"/>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3" name="Shape 783"/>
              <p:cNvSpPr/>
              <p:nvPr/>
            </p:nvSpPr>
            <p:spPr>
              <a:xfrm>
                <a:off x="542" y="1778"/>
                <a:ext cx="164" cy="164"/>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4" name="Shape 784"/>
              <p:cNvSpPr/>
              <p:nvPr/>
            </p:nvSpPr>
            <p:spPr>
              <a:xfrm>
                <a:off x="-81" y="1568"/>
                <a:ext cx="112" cy="164"/>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5" name="Shape 785"/>
              <p:cNvSpPr/>
              <p:nvPr/>
            </p:nvSpPr>
            <p:spPr>
              <a:xfrm>
                <a:off x="241" y="2654"/>
                <a:ext cx="317" cy="265"/>
              </a:xfrm>
              <a:custGeom>
                <a:avLst/>
                <a:gdLst/>
                <a:ahLst/>
                <a:cxnLst/>
                <a:rect l="0" t="0" r="0" b="0"/>
                <a:pathLst>
                  <a:path w="120000" h="120000" extrusionOk="0">
                    <a:moveTo>
                      <a:pt x="118119" y="120000"/>
                    </a:moveTo>
                    <a:lnTo>
                      <a:pt x="0" y="2716"/>
                    </a:lnTo>
                    <a:lnTo>
                      <a:pt x="1880" y="0"/>
                    </a:lnTo>
                    <a:lnTo>
                      <a:pt x="120000" y="116830"/>
                    </a:lnTo>
                    <a:lnTo>
                      <a:pt x="11811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6" name="Shape 786"/>
              <p:cNvSpPr/>
              <p:nvPr/>
            </p:nvSpPr>
            <p:spPr>
              <a:xfrm>
                <a:off x="1414" y="1609"/>
                <a:ext cx="235" cy="137"/>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7" name="Shape 787"/>
              <p:cNvSpPr/>
              <p:nvPr/>
            </p:nvSpPr>
            <p:spPr>
              <a:xfrm>
                <a:off x="1662" y="671"/>
                <a:ext cx="236" cy="137"/>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8" name="Shape 788"/>
              <p:cNvSpPr/>
              <p:nvPr/>
            </p:nvSpPr>
            <p:spPr>
              <a:xfrm>
                <a:off x="107" y="1675"/>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9" name="Shape 789"/>
              <p:cNvSpPr/>
              <p:nvPr/>
            </p:nvSpPr>
            <p:spPr>
              <a:xfrm>
                <a:off x="-288" y="1694"/>
                <a:ext cx="112" cy="164"/>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0" name="Shape 790"/>
              <p:cNvSpPr/>
              <p:nvPr/>
            </p:nvSpPr>
            <p:spPr>
              <a:xfrm>
                <a:off x="557" y="1863"/>
                <a:ext cx="373" cy="1056"/>
              </a:xfrm>
              <a:custGeom>
                <a:avLst/>
                <a:gdLst/>
                <a:ahLst/>
                <a:cxnLst/>
                <a:rect l="0" t="0" r="0" b="0"/>
                <a:pathLst>
                  <a:path w="120000" h="120000" extrusionOk="0">
                    <a:moveTo>
                      <a:pt x="2566" y="120000"/>
                    </a:moveTo>
                    <a:lnTo>
                      <a:pt x="0" y="119546"/>
                    </a:lnTo>
                    <a:lnTo>
                      <a:pt x="117433" y="0"/>
                    </a:lnTo>
                    <a:lnTo>
                      <a:pt x="120000" y="340"/>
                    </a:lnTo>
                    <a:lnTo>
                      <a:pt x="256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791" name="Shape 791"/>
            <p:cNvGrpSpPr/>
            <p:nvPr/>
          </p:nvGrpSpPr>
          <p:grpSpPr>
            <a:xfrm>
              <a:off x="-719" y="-10"/>
              <a:ext cx="8917" cy="3283"/>
              <a:chOff x="-719" y="-10"/>
              <a:chExt cx="8917" cy="3283"/>
            </a:xfrm>
          </p:grpSpPr>
          <p:sp>
            <p:nvSpPr>
              <p:cNvPr id="792" name="Shape 792"/>
              <p:cNvSpPr/>
              <p:nvPr/>
            </p:nvSpPr>
            <p:spPr>
              <a:xfrm>
                <a:off x="3386" y="1317"/>
                <a:ext cx="917" cy="902"/>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3" name="Shape 793"/>
              <p:cNvSpPr/>
              <p:nvPr/>
            </p:nvSpPr>
            <p:spPr>
              <a:xfrm>
                <a:off x="6915" y="2044"/>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4" name="Shape 794"/>
              <p:cNvSpPr/>
              <p:nvPr/>
            </p:nvSpPr>
            <p:spPr>
              <a:xfrm>
                <a:off x="6915" y="2103"/>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5" name="Shape 795"/>
              <p:cNvSpPr/>
              <p:nvPr/>
            </p:nvSpPr>
            <p:spPr>
              <a:xfrm>
                <a:off x="6915" y="2147"/>
                <a:ext cx="145" cy="44"/>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6" name="Shape 796"/>
              <p:cNvSpPr/>
              <p:nvPr/>
            </p:nvSpPr>
            <p:spPr>
              <a:xfrm>
                <a:off x="7001" y="2512"/>
                <a:ext cx="112" cy="164"/>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7" name="Shape 797"/>
              <p:cNvSpPr/>
              <p:nvPr/>
            </p:nvSpPr>
            <p:spPr>
              <a:xfrm>
                <a:off x="6886" y="1347"/>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8" name="Shape 798"/>
              <p:cNvSpPr/>
              <p:nvPr/>
            </p:nvSpPr>
            <p:spPr>
              <a:xfrm>
                <a:off x="3675" y="2493"/>
                <a:ext cx="169"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9" name="Shape 799"/>
              <p:cNvSpPr/>
              <p:nvPr/>
            </p:nvSpPr>
            <p:spPr>
              <a:xfrm>
                <a:off x="6397" y="952"/>
                <a:ext cx="145" cy="44"/>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0" name="Shape 800"/>
              <p:cNvSpPr/>
              <p:nvPr/>
            </p:nvSpPr>
            <p:spPr>
              <a:xfrm>
                <a:off x="6397" y="1013"/>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1" name="Shape 801"/>
              <p:cNvSpPr/>
              <p:nvPr/>
            </p:nvSpPr>
            <p:spPr>
              <a:xfrm>
                <a:off x="6397" y="1056"/>
                <a:ext cx="145" cy="44"/>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2" name="Shape 802"/>
              <p:cNvSpPr/>
              <p:nvPr/>
            </p:nvSpPr>
            <p:spPr>
              <a:xfrm>
                <a:off x="7605" y="2860"/>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3" name="Shape 803"/>
              <p:cNvSpPr/>
              <p:nvPr/>
            </p:nvSpPr>
            <p:spPr>
              <a:xfrm>
                <a:off x="7604" y="1468"/>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4" name="Shape 804"/>
              <p:cNvSpPr/>
              <p:nvPr/>
            </p:nvSpPr>
            <p:spPr>
              <a:xfrm>
                <a:off x="7155" y="2744"/>
                <a:ext cx="169" cy="169"/>
              </a:xfrm>
              <a:custGeom>
                <a:avLst/>
                <a:gdLst/>
                <a:ahLst/>
                <a:cxnLst/>
                <a:rect l="0" t="0" r="0" b="0"/>
                <a:pathLst>
                  <a:path w="120000" h="120000" extrusionOk="0">
                    <a:moveTo>
                      <a:pt x="81656" y="53964"/>
                    </a:moveTo>
                    <a:lnTo>
                      <a:pt x="37633" y="53964"/>
                    </a:lnTo>
                    <a:lnTo>
                      <a:pt x="37633" y="47573"/>
                    </a:lnTo>
                    <a:lnTo>
                      <a:pt x="81656" y="47573"/>
                    </a:lnTo>
                    <a:lnTo>
                      <a:pt x="81656" y="53964"/>
                    </a:lnTo>
                    <a:close/>
                    <a:moveTo>
                      <a:pt x="81656" y="68165"/>
                    </a:moveTo>
                    <a:lnTo>
                      <a:pt x="37633" y="68165"/>
                    </a:lnTo>
                    <a:lnTo>
                      <a:pt x="37633" y="73846"/>
                    </a:lnTo>
                    <a:lnTo>
                      <a:pt x="81656" y="73846"/>
                    </a:lnTo>
                    <a:lnTo>
                      <a:pt x="81656" y="68165"/>
                    </a:lnTo>
                    <a:close/>
                    <a:moveTo>
                      <a:pt x="81656" y="27692"/>
                    </a:moveTo>
                    <a:lnTo>
                      <a:pt x="37633" y="27692"/>
                    </a:lnTo>
                    <a:lnTo>
                      <a:pt x="37633" y="33372"/>
                    </a:lnTo>
                    <a:lnTo>
                      <a:pt x="81656" y="33372"/>
                    </a:lnTo>
                    <a:lnTo>
                      <a:pt x="81656" y="27692"/>
                    </a:lnTo>
                    <a:close/>
                    <a:moveTo>
                      <a:pt x="81656" y="89467"/>
                    </a:moveTo>
                    <a:lnTo>
                      <a:pt x="37633" y="89467"/>
                    </a:lnTo>
                    <a:lnTo>
                      <a:pt x="37633" y="94437"/>
                    </a:lnTo>
                    <a:lnTo>
                      <a:pt x="81656" y="94437"/>
                    </a:lnTo>
                    <a:lnTo>
                      <a:pt x="81656" y="89467"/>
                    </a:lnTo>
                    <a:close/>
                    <a:moveTo>
                      <a:pt x="120000" y="120000"/>
                    </a:moveTo>
                    <a:lnTo>
                      <a:pt x="0" y="120000"/>
                    </a:lnTo>
                    <a:lnTo>
                      <a:pt x="0" y="0"/>
                    </a:lnTo>
                    <a:lnTo>
                      <a:pt x="120000" y="0"/>
                    </a:lnTo>
                    <a:lnTo>
                      <a:pt x="120000" y="120000"/>
                    </a:lnTo>
                    <a:close/>
                    <a:moveTo>
                      <a:pt x="114319" y="5680"/>
                    </a:moveTo>
                    <a:lnTo>
                      <a:pt x="4970" y="5680"/>
                    </a:lnTo>
                    <a:lnTo>
                      <a:pt x="4970" y="115029"/>
                    </a:lnTo>
                    <a:lnTo>
                      <a:pt x="114319" y="115029"/>
                    </a:lnTo>
                    <a:lnTo>
                      <a:pt x="114319" y="568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5" name="Shape 805"/>
              <p:cNvSpPr/>
              <p:nvPr/>
            </p:nvSpPr>
            <p:spPr>
              <a:xfrm>
                <a:off x="7400" y="776"/>
                <a:ext cx="170" cy="72"/>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6" name="Shape 806"/>
              <p:cNvSpPr/>
              <p:nvPr/>
            </p:nvSpPr>
            <p:spPr>
              <a:xfrm>
                <a:off x="7400" y="871"/>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7" name="Shape 807"/>
              <p:cNvSpPr/>
              <p:nvPr/>
            </p:nvSpPr>
            <p:spPr>
              <a:xfrm>
                <a:off x="7400" y="902"/>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8" name="Shape 808"/>
              <p:cNvSpPr/>
              <p:nvPr/>
            </p:nvSpPr>
            <p:spPr>
              <a:xfrm>
                <a:off x="7400" y="935"/>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9" name="Shape 809"/>
              <p:cNvSpPr/>
              <p:nvPr/>
            </p:nvSpPr>
            <p:spPr>
              <a:xfrm>
                <a:off x="3463" y="1393"/>
                <a:ext cx="763" cy="759"/>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0" name="Shape 810"/>
              <p:cNvSpPr/>
              <p:nvPr/>
            </p:nvSpPr>
            <p:spPr>
              <a:xfrm>
                <a:off x="3559" y="1530"/>
                <a:ext cx="570" cy="505"/>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1" name="Shape 811"/>
              <p:cNvSpPr/>
              <p:nvPr/>
            </p:nvSpPr>
            <p:spPr>
              <a:xfrm>
                <a:off x="877" y="1834"/>
                <a:ext cx="123" cy="97"/>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2" name="Shape 812"/>
              <p:cNvSpPr/>
              <p:nvPr/>
            </p:nvSpPr>
            <p:spPr>
              <a:xfrm>
                <a:off x="860" y="1794"/>
                <a:ext cx="54" cy="88"/>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3" name="Shape 813"/>
              <p:cNvSpPr/>
              <p:nvPr/>
            </p:nvSpPr>
            <p:spPr>
              <a:xfrm>
                <a:off x="830" y="1819"/>
                <a:ext cx="54" cy="118"/>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4" name="Shape 814"/>
              <p:cNvSpPr/>
              <p:nvPr/>
            </p:nvSpPr>
            <p:spPr>
              <a:xfrm>
                <a:off x="872" y="1761"/>
                <a:ext cx="157" cy="159"/>
              </a:xfrm>
              <a:custGeom>
                <a:avLst/>
                <a:gdLst/>
                <a:ahLst/>
                <a:cxnLst/>
                <a:rect l="0" t="0" r="0" b="0"/>
                <a:pathLst>
                  <a:path w="120000" h="120000" extrusionOk="0">
                    <a:moveTo>
                      <a:pt x="99574" y="120000"/>
                    </a:moveTo>
                    <a:cubicBezTo>
                      <a:pt x="95744" y="116210"/>
                      <a:pt x="95744" y="116210"/>
                      <a:pt x="95744" y="116210"/>
                    </a:cubicBezTo>
                    <a:cubicBezTo>
                      <a:pt x="100851" y="108631"/>
                      <a:pt x="105957" y="101052"/>
                      <a:pt x="108510" y="93473"/>
                    </a:cubicBezTo>
                    <a:cubicBezTo>
                      <a:pt x="113617" y="77052"/>
                      <a:pt x="111063" y="59368"/>
                      <a:pt x="103404" y="44210"/>
                    </a:cubicBezTo>
                    <a:cubicBezTo>
                      <a:pt x="95744" y="29052"/>
                      <a:pt x="81702" y="17684"/>
                      <a:pt x="65106" y="12631"/>
                    </a:cubicBezTo>
                    <a:cubicBezTo>
                      <a:pt x="43404" y="6315"/>
                      <a:pt x="20425" y="10105"/>
                      <a:pt x="3829" y="24000"/>
                    </a:cubicBezTo>
                    <a:cubicBezTo>
                      <a:pt x="0" y="20210"/>
                      <a:pt x="0" y="20210"/>
                      <a:pt x="0" y="20210"/>
                    </a:cubicBezTo>
                    <a:cubicBezTo>
                      <a:pt x="19148" y="3789"/>
                      <a:pt x="43404" y="0"/>
                      <a:pt x="66382" y="6315"/>
                    </a:cubicBezTo>
                    <a:cubicBezTo>
                      <a:pt x="85531" y="12631"/>
                      <a:pt x="99574" y="24000"/>
                      <a:pt x="108510" y="41684"/>
                    </a:cubicBezTo>
                    <a:cubicBezTo>
                      <a:pt x="117446" y="58105"/>
                      <a:pt x="120000" y="77052"/>
                      <a:pt x="113617" y="94736"/>
                    </a:cubicBezTo>
                    <a:cubicBezTo>
                      <a:pt x="111063" y="103578"/>
                      <a:pt x="105957" y="112421"/>
                      <a:pt x="9957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5" name="Shape 815"/>
              <p:cNvSpPr/>
              <p:nvPr/>
            </p:nvSpPr>
            <p:spPr>
              <a:xfrm>
                <a:off x="1327" y="776"/>
                <a:ext cx="343" cy="74"/>
              </a:xfrm>
              <a:custGeom>
                <a:avLst/>
                <a:gdLst/>
                <a:ahLst/>
                <a:cxnLst/>
                <a:rect l="0" t="0" r="0" b="0"/>
                <a:pathLst>
                  <a:path w="120000" h="120000" extrusionOk="0">
                    <a:moveTo>
                      <a:pt x="0" y="120000"/>
                    </a:moveTo>
                    <a:lnTo>
                      <a:pt x="0" y="107368"/>
                    </a:lnTo>
                    <a:lnTo>
                      <a:pt x="119300" y="0"/>
                    </a:lnTo>
                    <a:lnTo>
                      <a:pt x="120000" y="12631"/>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6" name="Shape 816"/>
              <p:cNvSpPr/>
              <p:nvPr/>
            </p:nvSpPr>
            <p:spPr>
              <a:xfrm>
                <a:off x="1277" y="842"/>
                <a:ext cx="133" cy="83"/>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7" name="Shape 817"/>
              <p:cNvSpPr/>
              <p:nvPr/>
            </p:nvSpPr>
            <p:spPr>
              <a:xfrm>
                <a:off x="1268" y="784"/>
                <a:ext cx="68" cy="74"/>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8" name="Shape 818"/>
              <p:cNvSpPr/>
              <p:nvPr/>
            </p:nvSpPr>
            <p:spPr>
              <a:xfrm>
                <a:off x="1235" y="796"/>
                <a:ext cx="41" cy="122"/>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9" name="Shape 819"/>
              <p:cNvSpPr/>
              <p:nvPr/>
            </p:nvSpPr>
            <p:spPr>
              <a:xfrm>
                <a:off x="1296" y="755"/>
                <a:ext cx="142" cy="172"/>
              </a:xfrm>
              <a:custGeom>
                <a:avLst/>
                <a:gdLst/>
                <a:ahLst/>
                <a:cxnLst/>
                <a:rect l="0" t="0" r="0" b="0"/>
                <a:pathLst>
                  <a:path w="120000" h="120000" extrusionOk="0">
                    <a:moveTo>
                      <a:pt x="85714" y="120000"/>
                    </a:moveTo>
                    <a:cubicBezTo>
                      <a:pt x="81428" y="115294"/>
                      <a:pt x="81428" y="115294"/>
                      <a:pt x="81428" y="115294"/>
                    </a:cubicBezTo>
                    <a:cubicBezTo>
                      <a:pt x="90000" y="110588"/>
                      <a:pt x="95714" y="104705"/>
                      <a:pt x="101428" y="97647"/>
                    </a:cubicBezTo>
                    <a:cubicBezTo>
                      <a:pt x="110000" y="83529"/>
                      <a:pt x="112857" y="67058"/>
                      <a:pt x="107142" y="51764"/>
                    </a:cubicBezTo>
                    <a:cubicBezTo>
                      <a:pt x="101428" y="36470"/>
                      <a:pt x="90000" y="23529"/>
                      <a:pt x="72857" y="15294"/>
                    </a:cubicBezTo>
                    <a:cubicBezTo>
                      <a:pt x="50000" y="5882"/>
                      <a:pt x="24285" y="5882"/>
                      <a:pt x="2857" y="15294"/>
                    </a:cubicBezTo>
                    <a:cubicBezTo>
                      <a:pt x="0" y="10588"/>
                      <a:pt x="0" y="10588"/>
                      <a:pt x="0" y="10588"/>
                    </a:cubicBezTo>
                    <a:cubicBezTo>
                      <a:pt x="22857" y="0"/>
                      <a:pt x="51428" y="0"/>
                      <a:pt x="75714" y="10588"/>
                    </a:cubicBezTo>
                    <a:cubicBezTo>
                      <a:pt x="94285" y="18823"/>
                      <a:pt x="107142" y="32941"/>
                      <a:pt x="114285" y="50588"/>
                    </a:cubicBezTo>
                    <a:cubicBezTo>
                      <a:pt x="120000" y="67058"/>
                      <a:pt x="117142" y="84705"/>
                      <a:pt x="107142" y="100000"/>
                    </a:cubicBezTo>
                    <a:cubicBezTo>
                      <a:pt x="101428" y="108235"/>
                      <a:pt x="94285" y="114117"/>
                      <a:pt x="8571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0" name="Shape 820"/>
              <p:cNvSpPr/>
              <p:nvPr/>
            </p:nvSpPr>
            <p:spPr>
              <a:xfrm>
                <a:off x="567" y="2909"/>
                <a:ext cx="230" cy="284"/>
              </a:xfrm>
              <a:custGeom>
                <a:avLst/>
                <a:gdLst/>
                <a:ahLst/>
                <a:cxnLst/>
                <a:rect l="0" t="0" r="0" b="0"/>
                <a:pathLst>
                  <a:path w="120000" h="120000" extrusionOk="0">
                    <a:moveTo>
                      <a:pt x="117413" y="120000"/>
                    </a:moveTo>
                    <a:lnTo>
                      <a:pt x="0" y="2112"/>
                    </a:lnTo>
                    <a:lnTo>
                      <a:pt x="3620" y="0"/>
                    </a:lnTo>
                    <a:lnTo>
                      <a:pt x="120000" y="117887"/>
                    </a:lnTo>
                    <a:lnTo>
                      <a:pt x="11741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1" name="Shape 821"/>
              <p:cNvSpPr/>
              <p:nvPr/>
            </p:nvSpPr>
            <p:spPr>
              <a:xfrm>
                <a:off x="306" y="2912"/>
                <a:ext cx="255" cy="169"/>
              </a:xfrm>
              <a:custGeom>
                <a:avLst/>
                <a:gdLst/>
                <a:ahLst/>
                <a:cxnLst/>
                <a:rect l="0" t="0" r="0" b="0"/>
                <a:pathLst>
                  <a:path w="120000" h="120000" extrusionOk="0">
                    <a:moveTo>
                      <a:pt x="2334" y="120000"/>
                    </a:moveTo>
                    <a:lnTo>
                      <a:pt x="0" y="115029"/>
                    </a:lnTo>
                    <a:lnTo>
                      <a:pt x="117665" y="0"/>
                    </a:lnTo>
                    <a:lnTo>
                      <a:pt x="120000" y="4260"/>
                    </a:lnTo>
                    <a:lnTo>
                      <a:pt x="233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2" name="Shape 822"/>
              <p:cNvSpPr/>
              <p:nvPr/>
            </p:nvSpPr>
            <p:spPr>
              <a:xfrm>
                <a:off x="496" y="2886"/>
                <a:ext cx="114"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3" name="Shape 823"/>
              <p:cNvSpPr/>
              <p:nvPr/>
            </p:nvSpPr>
            <p:spPr>
              <a:xfrm>
                <a:off x="523" y="2850"/>
                <a:ext cx="100" cy="36"/>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4" name="Shape 824"/>
              <p:cNvSpPr/>
              <p:nvPr/>
            </p:nvSpPr>
            <p:spPr>
              <a:xfrm>
                <a:off x="475" y="2826"/>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5" name="Shape 825"/>
              <p:cNvSpPr/>
              <p:nvPr/>
            </p:nvSpPr>
            <p:spPr>
              <a:xfrm>
                <a:off x="532" y="2838"/>
                <a:ext cx="126" cy="176"/>
              </a:xfrm>
              <a:custGeom>
                <a:avLst/>
                <a:gdLst/>
                <a:ahLst/>
                <a:cxnLst/>
                <a:rect l="0" t="0" r="0" b="0"/>
                <a:pathLst>
                  <a:path w="120000" h="120000" extrusionOk="0">
                    <a:moveTo>
                      <a:pt x="31578" y="120000"/>
                    </a:moveTo>
                    <a:cubicBezTo>
                      <a:pt x="20526" y="120000"/>
                      <a:pt x="9473" y="117692"/>
                      <a:pt x="0" y="115384"/>
                    </a:cubicBezTo>
                    <a:cubicBezTo>
                      <a:pt x="1578" y="109615"/>
                      <a:pt x="1578" y="109615"/>
                      <a:pt x="1578" y="109615"/>
                    </a:cubicBezTo>
                    <a:cubicBezTo>
                      <a:pt x="12631" y="113076"/>
                      <a:pt x="22105" y="114230"/>
                      <a:pt x="33157" y="114230"/>
                    </a:cubicBezTo>
                    <a:cubicBezTo>
                      <a:pt x="55263" y="113076"/>
                      <a:pt x="75789" y="107307"/>
                      <a:pt x="90000" y="95769"/>
                    </a:cubicBezTo>
                    <a:cubicBezTo>
                      <a:pt x="104210" y="84230"/>
                      <a:pt x="112105" y="69230"/>
                      <a:pt x="112105" y="53076"/>
                    </a:cubicBezTo>
                    <a:cubicBezTo>
                      <a:pt x="110526" y="33461"/>
                      <a:pt x="96315" y="15000"/>
                      <a:pt x="74210" y="4615"/>
                    </a:cubicBezTo>
                    <a:cubicBezTo>
                      <a:pt x="77368" y="0"/>
                      <a:pt x="77368" y="0"/>
                      <a:pt x="77368" y="0"/>
                    </a:cubicBezTo>
                    <a:cubicBezTo>
                      <a:pt x="102631" y="11538"/>
                      <a:pt x="118421" y="31153"/>
                      <a:pt x="120000" y="53076"/>
                    </a:cubicBezTo>
                    <a:cubicBezTo>
                      <a:pt x="120000" y="70384"/>
                      <a:pt x="112105" y="86538"/>
                      <a:pt x="96315" y="99230"/>
                    </a:cubicBezTo>
                    <a:cubicBezTo>
                      <a:pt x="78947" y="111923"/>
                      <a:pt x="56842" y="118846"/>
                      <a:pt x="34736" y="120000"/>
                    </a:cubicBezTo>
                    <a:cubicBezTo>
                      <a:pt x="33157" y="120000"/>
                      <a:pt x="31578" y="120000"/>
                      <a:pt x="3157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6" name="Shape 826"/>
              <p:cNvSpPr/>
              <p:nvPr/>
            </p:nvSpPr>
            <p:spPr>
              <a:xfrm>
                <a:off x="7805" y="1929"/>
                <a:ext cx="298" cy="238"/>
              </a:xfrm>
              <a:custGeom>
                <a:avLst/>
                <a:gdLst/>
                <a:ahLst/>
                <a:cxnLst/>
                <a:rect l="0" t="0" r="0" b="0"/>
                <a:pathLst>
                  <a:path w="120000" h="120000" extrusionOk="0">
                    <a:moveTo>
                      <a:pt x="118000" y="120000"/>
                    </a:moveTo>
                    <a:lnTo>
                      <a:pt x="0" y="3000"/>
                    </a:lnTo>
                    <a:lnTo>
                      <a:pt x="2000" y="0"/>
                    </a:lnTo>
                    <a:lnTo>
                      <a:pt x="120000" y="117500"/>
                    </a:lnTo>
                    <a:lnTo>
                      <a:pt x="118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Shape 827"/>
              <p:cNvSpPr/>
              <p:nvPr/>
            </p:nvSpPr>
            <p:spPr>
              <a:xfrm>
                <a:off x="8041" y="2145"/>
                <a:ext cx="123" cy="94"/>
              </a:xfrm>
              <a:custGeom>
                <a:avLst/>
                <a:gdLst/>
                <a:ahLst/>
                <a:cxnLst/>
                <a:rect l="0" t="0" r="0" b="0"/>
                <a:pathLst>
                  <a:path w="120000" h="120000" extrusionOk="0">
                    <a:moveTo>
                      <a:pt x="50270" y="119999"/>
                    </a:moveTo>
                    <a:cubicBezTo>
                      <a:pt x="43783" y="119999"/>
                      <a:pt x="37297" y="117894"/>
                      <a:pt x="30810" y="115789"/>
                    </a:cubicBezTo>
                    <a:cubicBezTo>
                      <a:pt x="19459" y="111578"/>
                      <a:pt x="8108" y="101052"/>
                      <a:pt x="0" y="88421"/>
                    </a:cubicBezTo>
                    <a:cubicBezTo>
                      <a:pt x="3243" y="86315"/>
                      <a:pt x="3243" y="86315"/>
                      <a:pt x="3243" y="86315"/>
                    </a:cubicBezTo>
                    <a:cubicBezTo>
                      <a:pt x="11351" y="96842"/>
                      <a:pt x="21081" y="105263"/>
                      <a:pt x="32432" y="109473"/>
                    </a:cubicBezTo>
                    <a:cubicBezTo>
                      <a:pt x="48648" y="115789"/>
                      <a:pt x="64864" y="113684"/>
                      <a:pt x="79459" y="105263"/>
                    </a:cubicBezTo>
                    <a:cubicBezTo>
                      <a:pt x="94054" y="94736"/>
                      <a:pt x="105405" y="77894"/>
                      <a:pt x="110270" y="56842"/>
                    </a:cubicBezTo>
                    <a:cubicBezTo>
                      <a:pt x="115135" y="40000"/>
                      <a:pt x="113513" y="18947"/>
                      <a:pt x="108648" y="2105"/>
                    </a:cubicBezTo>
                    <a:cubicBezTo>
                      <a:pt x="111891" y="0"/>
                      <a:pt x="111891" y="0"/>
                      <a:pt x="111891" y="0"/>
                    </a:cubicBezTo>
                    <a:cubicBezTo>
                      <a:pt x="118378" y="18947"/>
                      <a:pt x="120000" y="40000"/>
                      <a:pt x="115135" y="58947"/>
                    </a:cubicBezTo>
                    <a:cubicBezTo>
                      <a:pt x="108648" y="80000"/>
                      <a:pt x="97297" y="98947"/>
                      <a:pt x="82702" y="109473"/>
                    </a:cubicBezTo>
                    <a:cubicBezTo>
                      <a:pt x="72972" y="115789"/>
                      <a:pt x="61621" y="119999"/>
                      <a:pt x="50270"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Shape 828"/>
              <p:cNvSpPr/>
              <p:nvPr/>
            </p:nvSpPr>
            <p:spPr>
              <a:xfrm>
                <a:off x="8023" y="2104"/>
                <a:ext cx="56" cy="88"/>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9" name="Shape 829"/>
              <p:cNvSpPr/>
              <p:nvPr/>
            </p:nvSpPr>
            <p:spPr>
              <a:xfrm>
                <a:off x="7991" y="2130"/>
                <a:ext cx="54" cy="118"/>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0" name="Shape 830"/>
              <p:cNvSpPr/>
              <p:nvPr/>
            </p:nvSpPr>
            <p:spPr>
              <a:xfrm>
                <a:off x="8033" y="2071"/>
                <a:ext cx="165" cy="158"/>
              </a:xfrm>
              <a:custGeom>
                <a:avLst/>
                <a:gdLst/>
                <a:ahLst/>
                <a:cxnLst/>
                <a:rect l="0" t="0" r="0" b="0"/>
                <a:pathLst>
                  <a:path w="120000" h="120000" extrusionOk="0">
                    <a:moveTo>
                      <a:pt x="95510" y="120000"/>
                    </a:moveTo>
                    <a:cubicBezTo>
                      <a:pt x="91836" y="116210"/>
                      <a:pt x="91836" y="116210"/>
                      <a:pt x="91836" y="116210"/>
                    </a:cubicBezTo>
                    <a:cubicBezTo>
                      <a:pt x="96734" y="109894"/>
                      <a:pt x="100408" y="102315"/>
                      <a:pt x="102857" y="93473"/>
                    </a:cubicBezTo>
                    <a:cubicBezTo>
                      <a:pt x="113877" y="60631"/>
                      <a:pt x="95510" y="24000"/>
                      <a:pt x="62448" y="13894"/>
                    </a:cubicBezTo>
                    <a:cubicBezTo>
                      <a:pt x="41632" y="6315"/>
                      <a:pt x="19591" y="11368"/>
                      <a:pt x="3673" y="25263"/>
                    </a:cubicBezTo>
                    <a:cubicBezTo>
                      <a:pt x="0" y="20210"/>
                      <a:pt x="0" y="20210"/>
                      <a:pt x="0" y="20210"/>
                    </a:cubicBezTo>
                    <a:cubicBezTo>
                      <a:pt x="17142" y="5052"/>
                      <a:pt x="41632" y="0"/>
                      <a:pt x="63673" y="7578"/>
                    </a:cubicBezTo>
                    <a:cubicBezTo>
                      <a:pt x="99183" y="18947"/>
                      <a:pt x="119999" y="58105"/>
                      <a:pt x="108979" y="96000"/>
                    </a:cubicBezTo>
                    <a:cubicBezTo>
                      <a:pt x="106530" y="104842"/>
                      <a:pt x="101632" y="113684"/>
                      <a:pt x="95510"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1" name="Shape 831"/>
              <p:cNvSpPr/>
              <p:nvPr/>
            </p:nvSpPr>
            <p:spPr>
              <a:xfrm>
                <a:off x="3886" y="590"/>
                <a:ext cx="133" cy="735"/>
              </a:xfrm>
              <a:custGeom>
                <a:avLst/>
                <a:gdLst/>
                <a:ahLst/>
                <a:cxnLst/>
                <a:rect l="0" t="0" r="0" b="0"/>
                <a:pathLst>
                  <a:path w="120000" h="120000" extrusionOk="0">
                    <a:moveTo>
                      <a:pt x="7218" y="120000"/>
                    </a:moveTo>
                    <a:lnTo>
                      <a:pt x="0" y="120000"/>
                    </a:lnTo>
                    <a:lnTo>
                      <a:pt x="114586" y="0"/>
                    </a:lnTo>
                    <a:lnTo>
                      <a:pt x="120000" y="326"/>
                    </a:lnTo>
                    <a:lnTo>
                      <a:pt x="721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2" name="Shape 832"/>
              <p:cNvSpPr/>
              <p:nvPr/>
            </p:nvSpPr>
            <p:spPr>
              <a:xfrm>
                <a:off x="3629" y="997"/>
                <a:ext cx="115" cy="342"/>
              </a:xfrm>
              <a:custGeom>
                <a:avLst/>
                <a:gdLst/>
                <a:ahLst/>
                <a:cxnLst/>
                <a:rect l="0" t="0" r="0" b="0"/>
                <a:pathLst>
                  <a:path w="120000" h="120000" extrusionOk="0">
                    <a:moveTo>
                      <a:pt x="110769" y="120000"/>
                    </a:moveTo>
                    <a:lnTo>
                      <a:pt x="0" y="1052"/>
                    </a:lnTo>
                    <a:lnTo>
                      <a:pt x="9230" y="0"/>
                    </a:lnTo>
                    <a:lnTo>
                      <a:pt x="120000" y="118596"/>
                    </a:lnTo>
                    <a:lnTo>
                      <a:pt x="11076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3" name="Shape 833"/>
              <p:cNvSpPr/>
              <p:nvPr/>
            </p:nvSpPr>
            <p:spPr>
              <a:xfrm>
                <a:off x="3752" y="2279"/>
                <a:ext cx="25" cy="217"/>
              </a:xfrm>
              <a:custGeom>
                <a:avLst/>
                <a:gdLst/>
                <a:ahLst/>
                <a:cxnLst/>
                <a:rect l="0" t="0" r="0" b="0"/>
                <a:pathLst>
                  <a:path w="120000" h="120000" extrusionOk="0">
                    <a:moveTo>
                      <a:pt x="38400" y="120000"/>
                    </a:moveTo>
                    <a:lnTo>
                      <a:pt x="0" y="120000"/>
                    </a:lnTo>
                    <a:lnTo>
                      <a:pt x="86400" y="0"/>
                    </a:lnTo>
                    <a:lnTo>
                      <a:pt x="120000" y="0"/>
                    </a:lnTo>
                    <a:lnTo>
                      <a:pt x="384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4" name="Shape 834"/>
              <p:cNvSpPr/>
              <p:nvPr/>
            </p:nvSpPr>
            <p:spPr>
              <a:xfrm>
                <a:off x="6247" y="428"/>
                <a:ext cx="442" cy="184"/>
              </a:xfrm>
              <a:custGeom>
                <a:avLst/>
                <a:gdLst/>
                <a:ahLst/>
                <a:cxnLst/>
                <a:rect l="0" t="0" r="0" b="0"/>
                <a:pathLst>
                  <a:path w="120000" h="120000" extrusionOk="0">
                    <a:moveTo>
                      <a:pt x="119185" y="120000"/>
                    </a:moveTo>
                    <a:lnTo>
                      <a:pt x="0" y="4516"/>
                    </a:lnTo>
                    <a:lnTo>
                      <a:pt x="814" y="0"/>
                    </a:lnTo>
                    <a:lnTo>
                      <a:pt x="120000" y="116129"/>
                    </a:lnTo>
                    <a:lnTo>
                      <a:pt x="11918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5" name="Shape 835"/>
              <p:cNvSpPr/>
              <p:nvPr/>
            </p:nvSpPr>
            <p:spPr>
              <a:xfrm>
                <a:off x="6694" y="419"/>
                <a:ext cx="566" cy="203"/>
              </a:xfrm>
              <a:custGeom>
                <a:avLst/>
                <a:gdLst/>
                <a:ahLst/>
                <a:cxnLst/>
                <a:rect l="0" t="0" r="0" b="0"/>
                <a:pathLst>
                  <a:path w="120000" h="120000" extrusionOk="0">
                    <a:moveTo>
                      <a:pt x="634" y="120000"/>
                    </a:moveTo>
                    <a:lnTo>
                      <a:pt x="0" y="115862"/>
                    </a:lnTo>
                    <a:lnTo>
                      <a:pt x="119365" y="0"/>
                    </a:lnTo>
                    <a:lnTo>
                      <a:pt x="120000" y="4137"/>
                    </a:lnTo>
                    <a:lnTo>
                      <a:pt x="63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6" name="Shape 836"/>
              <p:cNvSpPr/>
              <p:nvPr/>
            </p:nvSpPr>
            <p:spPr>
              <a:xfrm>
                <a:off x="6619" y="582"/>
                <a:ext cx="115" cy="106"/>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7" name="Shape 837"/>
              <p:cNvSpPr/>
              <p:nvPr/>
            </p:nvSpPr>
            <p:spPr>
              <a:xfrm>
                <a:off x="6648" y="548"/>
                <a:ext cx="100" cy="34"/>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8" name="Shape 838"/>
              <p:cNvSpPr/>
              <p:nvPr/>
            </p:nvSpPr>
            <p:spPr>
              <a:xfrm>
                <a:off x="6598" y="521"/>
                <a:ext cx="103" cy="72"/>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9" name="Shape 839"/>
              <p:cNvSpPr/>
              <p:nvPr/>
            </p:nvSpPr>
            <p:spPr>
              <a:xfrm>
                <a:off x="6655" y="538"/>
                <a:ext cx="130" cy="174"/>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71067"/>
                      <a:pt x="112207" y="87378"/>
                      <a:pt x="95064" y="100194"/>
                    </a:cubicBezTo>
                    <a:cubicBezTo>
                      <a:pt x="79480" y="113009"/>
                      <a:pt x="57662" y="120000"/>
                      <a:pt x="34285" y="120000"/>
                    </a:cubicBezTo>
                    <a:cubicBezTo>
                      <a:pt x="34285" y="120000"/>
                      <a:pt x="32727" y="120000"/>
                      <a:pt x="32727"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0" name="Shape 840"/>
              <p:cNvSpPr/>
              <p:nvPr/>
            </p:nvSpPr>
            <p:spPr>
              <a:xfrm>
                <a:off x="-136" y="187"/>
                <a:ext cx="147" cy="153"/>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1" name="Shape 841"/>
              <p:cNvSpPr/>
              <p:nvPr/>
            </p:nvSpPr>
            <p:spPr>
              <a:xfrm>
                <a:off x="-85" y="267"/>
                <a:ext cx="14" cy="14"/>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2" name="Shape 842"/>
              <p:cNvSpPr/>
              <p:nvPr/>
            </p:nvSpPr>
            <p:spPr>
              <a:xfrm>
                <a:off x="3845" y="1177"/>
                <a:ext cx="509" cy="317"/>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3" name="Shape 843"/>
              <p:cNvSpPr/>
              <p:nvPr/>
            </p:nvSpPr>
            <p:spPr>
              <a:xfrm>
                <a:off x="3356" y="1285"/>
                <a:ext cx="975" cy="974"/>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027"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031"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560"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193"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49791"/>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375"/>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615"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4" name="Shape 844"/>
              <p:cNvSpPr/>
              <p:nvPr/>
            </p:nvSpPr>
            <p:spPr>
              <a:xfrm>
                <a:off x="3311" y="1200"/>
                <a:ext cx="1032" cy="1137"/>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5" name="Shape 845"/>
              <p:cNvSpPr/>
              <p:nvPr/>
            </p:nvSpPr>
            <p:spPr>
              <a:xfrm>
                <a:off x="3433" y="1363"/>
                <a:ext cx="824" cy="82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6" name="Shape 846"/>
              <p:cNvSpPr/>
              <p:nvPr/>
            </p:nvSpPr>
            <p:spPr>
              <a:xfrm>
                <a:off x="4279" y="1843"/>
                <a:ext cx="99" cy="27"/>
              </a:xfrm>
              <a:custGeom>
                <a:avLst/>
                <a:gdLst/>
                <a:ahLst/>
                <a:cxnLst/>
                <a:rect l="0" t="0" r="0" b="0"/>
                <a:pathLst>
                  <a:path w="120000" h="120000" extrusionOk="0">
                    <a:moveTo>
                      <a:pt x="120000" y="90000"/>
                    </a:moveTo>
                    <a:cubicBezTo>
                      <a:pt x="2033" y="0"/>
                      <a:pt x="2033" y="0"/>
                      <a:pt x="2033" y="0"/>
                    </a:cubicBezTo>
                    <a:cubicBezTo>
                      <a:pt x="0" y="37500"/>
                      <a:pt x="0" y="37500"/>
                      <a:pt x="0" y="37500"/>
                    </a:cubicBezTo>
                    <a:cubicBezTo>
                      <a:pt x="117966" y="120000"/>
                      <a:pt x="117966" y="120000"/>
                      <a:pt x="117966" y="120000"/>
                    </a:cubicBezTo>
                    <a:cubicBezTo>
                      <a:pt x="117966" y="112500"/>
                      <a:pt x="117966" y="97500"/>
                      <a:pt x="120000" y="9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7" name="Shape 847"/>
              <p:cNvSpPr/>
              <p:nvPr/>
            </p:nvSpPr>
            <p:spPr>
              <a:xfrm>
                <a:off x="4431" y="1871"/>
                <a:ext cx="467" cy="100"/>
              </a:xfrm>
              <a:custGeom>
                <a:avLst/>
                <a:gdLst/>
                <a:ahLst/>
                <a:cxnLst/>
                <a:rect l="0" t="0" r="0" b="0"/>
                <a:pathLst>
                  <a:path w="120000" h="120000" extrusionOk="0">
                    <a:moveTo>
                      <a:pt x="0" y="0"/>
                    </a:moveTo>
                    <a:cubicBezTo>
                      <a:pt x="0" y="4067"/>
                      <a:pt x="0" y="6101"/>
                      <a:pt x="0" y="10169"/>
                    </a:cubicBezTo>
                    <a:cubicBezTo>
                      <a:pt x="119565" y="120000"/>
                      <a:pt x="119565" y="120000"/>
                      <a:pt x="119565" y="120000"/>
                    </a:cubicBezTo>
                    <a:cubicBezTo>
                      <a:pt x="120000" y="111864"/>
                      <a:pt x="120000" y="111864"/>
                      <a:pt x="120000" y="111864"/>
                    </a:cubicBezTo>
                    <a:lnTo>
                      <a:pt x="0" y="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8" name="Shape 848"/>
              <p:cNvSpPr/>
              <p:nvPr/>
            </p:nvSpPr>
            <p:spPr>
              <a:xfrm>
                <a:off x="3888" y="1770"/>
                <a:ext cx="554" cy="597"/>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9" name="Shape 849"/>
              <p:cNvSpPr/>
              <p:nvPr/>
            </p:nvSpPr>
            <p:spPr>
              <a:xfrm>
                <a:off x="4215" y="2017"/>
                <a:ext cx="308" cy="292"/>
              </a:xfrm>
              <a:custGeom>
                <a:avLst/>
                <a:gdLst/>
                <a:ahLst/>
                <a:cxnLst/>
                <a:rect l="0" t="0" r="0" b="0"/>
                <a:pathLst>
                  <a:path w="120000" h="120000" extrusionOk="0">
                    <a:moveTo>
                      <a:pt x="117677" y="120000"/>
                    </a:moveTo>
                    <a:lnTo>
                      <a:pt x="0" y="2040"/>
                    </a:lnTo>
                    <a:lnTo>
                      <a:pt x="1935" y="0"/>
                    </a:lnTo>
                    <a:lnTo>
                      <a:pt x="120000" y="117959"/>
                    </a:lnTo>
                    <a:lnTo>
                      <a:pt x="11767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0" name="Shape 850"/>
              <p:cNvSpPr/>
              <p:nvPr/>
            </p:nvSpPr>
            <p:spPr>
              <a:xfrm>
                <a:off x="4299" y="1654"/>
                <a:ext cx="876" cy="101"/>
              </a:xfrm>
              <a:custGeom>
                <a:avLst/>
                <a:gdLst/>
                <a:ahLst/>
                <a:cxnLst/>
                <a:rect l="0" t="0" r="0" b="0"/>
                <a:pathLst>
                  <a:path w="120000" h="120000" extrusionOk="0">
                    <a:moveTo>
                      <a:pt x="0" y="120000"/>
                    </a:moveTo>
                    <a:lnTo>
                      <a:pt x="0" y="110495"/>
                    </a:lnTo>
                    <a:lnTo>
                      <a:pt x="120000" y="0"/>
                    </a:lnTo>
                    <a:lnTo>
                      <a:pt x="120000" y="8316"/>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1" name="Shape 851"/>
              <p:cNvSpPr/>
              <p:nvPr/>
            </p:nvSpPr>
            <p:spPr>
              <a:xfrm>
                <a:off x="4322" y="1501"/>
                <a:ext cx="99" cy="125"/>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2" name="Shape 852"/>
              <p:cNvSpPr/>
              <p:nvPr/>
            </p:nvSpPr>
            <p:spPr>
              <a:xfrm>
                <a:off x="4208" y="1018"/>
                <a:ext cx="680" cy="489"/>
              </a:xfrm>
              <a:custGeom>
                <a:avLst/>
                <a:gdLst/>
                <a:ahLst/>
                <a:cxnLst/>
                <a:rect l="0" t="0" r="0" b="0"/>
                <a:pathLst>
                  <a:path w="120000" h="120000" extrusionOk="0">
                    <a:moveTo>
                      <a:pt x="529" y="120000"/>
                    </a:moveTo>
                    <a:lnTo>
                      <a:pt x="0" y="118282"/>
                    </a:lnTo>
                    <a:lnTo>
                      <a:pt x="119117" y="0"/>
                    </a:lnTo>
                    <a:lnTo>
                      <a:pt x="120000" y="1717"/>
                    </a:lnTo>
                    <a:lnTo>
                      <a:pt x="52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3" name="Shape 853"/>
              <p:cNvSpPr/>
              <p:nvPr/>
            </p:nvSpPr>
            <p:spPr>
              <a:xfrm>
                <a:off x="3245" y="1770"/>
                <a:ext cx="343" cy="526"/>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4" name="Shape 854"/>
              <p:cNvSpPr/>
              <p:nvPr/>
            </p:nvSpPr>
            <p:spPr>
              <a:xfrm>
                <a:off x="3293" y="2113"/>
                <a:ext cx="335" cy="489"/>
              </a:xfrm>
              <a:custGeom>
                <a:avLst/>
                <a:gdLst/>
                <a:ahLst/>
                <a:cxnLst/>
                <a:rect l="0" t="0" r="0" b="0"/>
                <a:pathLst>
                  <a:path w="120000" h="120000" extrusionOk="0">
                    <a:moveTo>
                      <a:pt x="2507" y="120000"/>
                    </a:moveTo>
                    <a:lnTo>
                      <a:pt x="0" y="118775"/>
                    </a:lnTo>
                    <a:lnTo>
                      <a:pt x="117492" y="0"/>
                    </a:lnTo>
                    <a:lnTo>
                      <a:pt x="120000" y="734"/>
                    </a:lnTo>
                    <a:lnTo>
                      <a:pt x="250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5" name="Shape 855"/>
              <p:cNvSpPr/>
              <p:nvPr/>
            </p:nvSpPr>
            <p:spPr>
              <a:xfrm>
                <a:off x="2950" y="1506"/>
                <a:ext cx="461" cy="147"/>
              </a:xfrm>
              <a:custGeom>
                <a:avLst/>
                <a:gdLst/>
                <a:ahLst/>
                <a:cxnLst/>
                <a:rect l="0" t="0" r="0" b="0"/>
                <a:pathLst>
                  <a:path w="120000" h="120000" extrusionOk="0">
                    <a:moveTo>
                      <a:pt x="119740" y="120000"/>
                    </a:moveTo>
                    <a:lnTo>
                      <a:pt x="0" y="5637"/>
                    </a:lnTo>
                    <a:lnTo>
                      <a:pt x="259" y="0"/>
                    </a:lnTo>
                    <a:lnTo>
                      <a:pt x="119999" y="114362"/>
                    </a:lnTo>
                    <a:lnTo>
                      <a:pt x="11974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6" name="Shape 856"/>
              <p:cNvSpPr/>
              <p:nvPr/>
            </p:nvSpPr>
            <p:spPr>
              <a:xfrm>
                <a:off x="2047" y="1878"/>
                <a:ext cx="1299" cy="177"/>
              </a:xfrm>
              <a:custGeom>
                <a:avLst/>
                <a:gdLst/>
                <a:ahLst/>
                <a:cxnLst/>
                <a:rect l="0" t="0" r="0" b="0"/>
                <a:pathLst>
                  <a:path w="120000" h="120000" extrusionOk="0">
                    <a:moveTo>
                      <a:pt x="184" y="120000"/>
                    </a:moveTo>
                    <a:lnTo>
                      <a:pt x="0" y="113932"/>
                    </a:lnTo>
                    <a:lnTo>
                      <a:pt x="119815" y="0"/>
                    </a:lnTo>
                    <a:lnTo>
                      <a:pt x="120000" y="6067"/>
                    </a:lnTo>
                    <a:lnTo>
                      <a:pt x="18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7" name="Shape 857"/>
              <p:cNvSpPr/>
              <p:nvPr/>
            </p:nvSpPr>
            <p:spPr>
              <a:xfrm>
                <a:off x="4252" y="1956"/>
                <a:ext cx="902" cy="400"/>
              </a:xfrm>
              <a:custGeom>
                <a:avLst/>
                <a:gdLst/>
                <a:ahLst/>
                <a:cxnLst/>
                <a:rect l="0" t="0" r="0" b="0"/>
                <a:pathLst>
                  <a:path w="120000" h="120000" extrusionOk="0">
                    <a:moveTo>
                      <a:pt x="119734" y="120000"/>
                    </a:moveTo>
                    <a:lnTo>
                      <a:pt x="0" y="1800"/>
                    </a:lnTo>
                    <a:lnTo>
                      <a:pt x="530" y="0"/>
                    </a:lnTo>
                    <a:lnTo>
                      <a:pt x="120000" y="117600"/>
                    </a:lnTo>
                    <a:lnTo>
                      <a:pt x="11973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8" name="Shape 858"/>
              <p:cNvSpPr/>
              <p:nvPr/>
            </p:nvSpPr>
            <p:spPr>
              <a:xfrm>
                <a:off x="5156" y="2338"/>
                <a:ext cx="906" cy="18"/>
              </a:xfrm>
              <a:custGeom>
                <a:avLst/>
                <a:gdLst/>
                <a:ahLst/>
                <a:cxnLst/>
                <a:rect l="0" t="0" r="0" b="0"/>
                <a:pathLst>
                  <a:path w="120000" h="120000" extrusionOk="0">
                    <a:moveTo>
                      <a:pt x="0" y="120000"/>
                    </a:moveTo>
                    <a:lnTo>
                      <a:pt x="0" y="66666"/>
                    </a:lnTo>
                    <a:lnTo>
                      <a:pt x="119999" y="0"/>
                    </a:lnTo>
                    <a:lnTo>
                      <a:pt x="119999" y="53333"/>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9" name="Shape 859"/>
              <p:cNvSpPr/>
              <p:nvPr/>
            </p:nvSpPr>
            <p:spPr>
              <a:xfrm>
                <a:off x="5945" y="2087"/>
                <a:ext cx="150" cy="216"/>
              </a:xfrm>
              <a:custGeom>
                <a:avLst/>
                <a:gdLst/>
                <a:ahLst/>
                <a:cxnLst/>
                <a:rect l="0" t="0" r="0" b="0"/>
                <a:pathLst>
                  <a:path w="120000" h="120000" extrusionOk="0">
                    <a:moveTo>
                      <a:pt x="114473" y="120000"/>
                    </a:moveTo>
                    <a:lnTo>
                      <a:pt x="0" y="2777"/>
                    </a:lnTo>
                    <a:lnTo>
                      <a:pt x="4736" y="0"/>
                    </a:lnTo>
                    <a:lnTo>
                      <a:pt x="120000" y="117222"/>
                    </a:lnTo>
                    <a:lnTo>
                      <a:pt x="11447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Shape 860"/>
              <p:cNvSpPr/>
              <p:nvPr/>
            </p:nvSpPr>
            <p:spPr>
              <a:xfrm>
                <a:off x="6143" y="2087"/>
                <a:ext cx="150" cy="216"/>
              </a:xfrm>
              <a:custGeom>
                <a:avLst/>
                <a:gdLst/>
                <a:ahLst/>
                <a:cxnLst/>
                <a:rect l="0" t="0" r="0" b="0"/>
                <a:pathLst>
                  <a:path w="120000" h="120000" extrusionOk="0">
                    <a:moveTo>
                      <a:pt x="5526" y="120000"/>
                    </a:moveTo>
                    <a:lnTo>
                      <a:pt x="0" y="117222"/>
                    </a:lnTo>
                    <a:lnTo>
                      <a:pt x="114473" y="0"/>
                    </a:lnTo>
                    <a:lnTo>
                      <a:pt x="120000" y="2777"/>
                    </a:lnTo>
                    <a:lnTo>
                      <a:pt x="552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1" name="Shape 861"/>
              <p:cNvSpPr/>
              <p:nvPr/>
            </p:nvSpPr>
            <p:spPr>
              <a:xfrm>
                <a:off x="6115" y="2038"/>
                <a:ext cx="9" cy="25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2" name="Shape 862"/>
              <p:cNvSpPr/>
              <p:nvPr/>
            </p:nvSpPr>
            <p:spPr>
              <a:xfrm>
                <a:off x="5154" y="2350"/>
                <a:ext cx="99" cy="314"/>
              </a:xfrm>
              <a:custGeom>
                <a:avLst/>
                <a:gdLst/>
                <a:ahLst/>
                <a:cxnLst/>
                <a:rect l="0" t="0" r="0" b="0"/>
                <a:pathLst>
                  <a:path w="120000" h="120000" extrusionOk="0">
                    <a:moveTo>
                      <a:pt x="110303" y="120000"/>
                    </a:moveTo>
                    <a:lnTo>
                      <a:pt x="0" y="379"/>
                    </a:lnTo>
                    <a:lnTo>
                      <a:pt x="7272" y="0"/>
                    </a:lnTo>
                    <a:lnTo>
                      <a:pt x="119999" y="118481"/>
                    </a:lnTo>
                    <a:lnTo>
                      <a:pt x="11030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3" name="Shape 863"/>
              <p:cNvSpPr/>
              <p:nvPr/>
            </p:nvSpPr>
            <p:spPr>
              <a:xfrm>
                <a:off x="5440" y="1164"/>
                <a:ext cx="410" cy="349"/>
              </a:xfrm>
              <a:custGeom>
                <a:avLst/>
                <a:gdLst/>
                <a:ahLst/>
                <a:cxnLst/>
                <a:rect l="0" t="0" r="0" b="0"/>
                <a:pathLst>
                  <a:path w="120000" h="120000" extrusionOk="0">
                    <a:moveTo>
                      <a:pt x="117956" y="120000"/>
                    </a:moveTo>
                    <a:lnTo>
                      <a:pt x="0" y="2406"/>
                    </a:lnTo>
                    <a:lnTo>
                      <a:pt x="1459" y="0"/>
                    </a:lnTo>
                    <a:lnTo>
                      <a:pt x="120000" y="117593"/>
                    </a:lnTo>
                    <a:lnTo>
                      <a:pt x="11795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4" name="Shape 864"/>
              <p:cNvSpPr/>
              <p:nvPr/>
            </p:nvSpPr>
            <p:spPr>
              <a:xfrm>
                <a:off x="5440" y="644"/>
                <a:ext cx="7" cy="522"/>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5" name="Shape 865"/>
              <p:cNvSpPr/>
              <p:nvPr/>
            </p:nvSpPr>
            <p:spPr>
              <a:xfrm>
                <a:off x="5443" y="613"/>
                <a:ext cx="1247" cy="558"/>
              </a:xfrm>
              <a:custGeom>
                <a:avLst/>
                <a:gdLst/>
                <a:ahLst/>
                <a:cxnLst/>
                <a:rect l="0" t="0" r="0" b="0"/>
                <a:pathLst>
                  <a:path w="120000" h="120000" extrusionOk="0">
                    <a:moveTo>
                      <a:pt x="192" y="120000"/>
                    </a:moveTo>
                    <a:lnTo>
                      <a:pt x="0" y="118064"/>
                    </a:lnTo>
                    <a:lnTo>
                      <a:pt x="119711" y="0"/>
                    </a:lnTo>
                    <a:lnTo>
                      <a:pt x="120000" y="1290"/>
                    </a:lnTo>
                    <a:lnTo>
                      <a:pt x="19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6" name="Shape 866"/>
              <p:cNvSpPr/>
              <p:nvPr/>
            </p:nvSpPr>
            <p:spPr>
              <a:xfrm>
                <a:off x="5440" y="1160"/>
                <a:ext cx="698" cy="122"/>
              </a:xfrm>
              <a:custGeom>
                <a:avLst/>
                <a:gdLst/>
                <a:ahLst/>
                <a:cxnLst/>
                <a:rect l="0" t="0" r="0" b="0"/>
                <a:pathLst>
                  <a:path w="120000" h="120000" extrusionOk="0">
                    <a:moveTo>
                      <a:pt x="119828" y="120000"/>
                    </a:moveTo>
                    <a:lnTo>
                      <a:pt x="0" y="8709"/>
                    </a:lnTo>
                    <a:lnTo>
                      <a:pt x="343" y="0"/>
                    </a:lnTo>
                    <a:lnTo>
                      <a:pt x="119999" y="111290"/>
                    </a:lnTo>
                    <a:lnTo>
                      <a:pt x="11982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7" name="Shape 867"/>
              <p:cNvSpPr/>
              <p:nvPr/>
            </p:nvSpPr>
            <p:spPr>
              <a:xfrm>
                <a:off x="6461" y="621"/>
                <a:ext cx="236" cy="358"/>
              </a:xfrm>
              <a:custGeom>
                <a:avLst/>
                <a:gdLst/>
                <a:ahLst/>
                <a:cxnLst/>
                <a:rect l="0" t="0" r="0" b="0"/>
                <a:pathLst>
                  <a:path w="120000" h="120000" extrusionOk="0">
                    <a:moveTo>
                      <a:pt x="3025" y="120000"/>
                    </a:moveTo>
                    <a:lnTo>
                      <a:pt x="0" y="118333"/>
                    </a:lnTo>
                    <a:lnTo>
                      <a:pt x="116470" y="0"/>
                    </a:lnTo>
                    <a:lnTo>
                      <a:pt x="120000" y="1333"/>
                    </a:lnTo>
                    <a:lnTo>
                      <a:pt x="302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8" name="Shape 868"/>
              <p:cNvSpPr/>
              <p:nvPr/>
            </p:nvSpPr>
            <p:spPr>
              <a:xfrm>
                <a:off x="6680" y="619"/>
                <a:ext cx="849" cy="568"/>
              </a:xfrm>
              <a:custGeom>
                <a:avLst/>
                <a:gdLst/>
                <a:ahLst/>
                <a:cxnLst/>
                <a:rect l="0" t="0" r="0" b="0"/>
                <a:pathLst>
                  <a:path w="120000" h="120000" extrusionOk="0">
                    <a:moveTo>
                      <a:pt x="119294" y="120000"/>
                    </a:moveTo>
                    <a:lnTo>
                      <a:pt x="0" y="1478"/>
                    </a:lnTo>
                    <a:lnTo>
                      <a:pt x="705" y="0"/>
                    </a:lnTo>
                    <a:lnTo>
                      <a:pt x="120000" y="118732"/>
                    </a:lnTo>
                    <a:lnTo>
                      <a:pt x="11929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9" name="Shape 869"/>
              <p:cNvSpPr/>
              <p:nvPr/>
            </p:nvSpPr>
            <p:spPr>
              <a:xfrm>
                <a:off x="5372" y="1131"/>
                <a:ext cx="115"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3548"/>
                      <a:pt x="10434" y="0"/>
                    </a:cubicBezTo>
                    <a:cubicBezTo>
                      <a:pt x="15652" y="1935"/>
                      <a:pt x="15652" y="1935"/>
                      <a:pt x="15652" y="1935"/>
                    </a:cubicBezTo>
                    <a:cubicBezTo>
                      <a:pt x="8695" y="15483"/>
                      <a:pt x="5217" y="29032"/>
                      <a:pt x="5217" y="42580"/>
                    </a:cubicBezTo>
                    <a:cubicBezTo>
                      <a:pt x="6956" y="61935"/>
                      <a:pt x="13913" y="81290"/>
                      <a:pt x="26086" y="94838"/>
                    </a:cubicBezTo>
                    <a:cubicBezTo>
                      <a:pt x="40000" y="108387"/>
                      <a:pt x="55652"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0" name="Shape 870"/>
              <p:cNvSpPr/>
              <p:nvPr/>
            </p:nvSpPr>
            <p:spPr>
              <a:xfrm>
                <a:off x="5402" y="1097"/>
                <a:ext cx="98" cy="36"/>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1" name="Shape 871"/>
              <p:cNvSpPr/>
              <p:nvPr/>
            </p:nvSpPr>
            <p:spPr>
              <a:xfrm>
                <a:off x="5352" y="1072"/>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2" name="Shape 872"/>
              <p:cNvSpPr/>
              <p:nvPr/>
            </p:nvSpPr>
            <p:spPr>
              <a:xfrm>
                <a:off x="5409" y="1085"/>
                <a:ext cx="129" cy="176"/>
              </a:xfrm>
              <a:custGeom>
                <a:avLst/>
                <a:gdLst/>
                <a:ahLst/>
                <a:cxnLst/>
                <a:rect l="0" t="0" r="0" b="0"/>
                <a:pathLst>
                  <a:path w="120000" h="120000" extrusionOk="0">
                    <a:moveTo>
                      <a:pt x="31578" y="120000"/>
                    </a:moveTo>
                    <a:cubicBezTo>
                      <a:pt x="20526" y="120000"/>
                      <a:pt x="9473" y="118846"/>
                      <a:pt x="0" y="115384"/>
                    </a:cubicBezTo>
                    <a:cubicBezTo>
                      <a:pt x="1578" y="110769"/>
                      <a:pt x="1578" y="110769"/>
                      <a:pt x="1578" y="110769"/>
                    </a:cubicBezTo>
                    <a:cubicBezTo>
                      <a:pt x="12631" y="113076"/>
                      <a:pt x="23684" y="114230"/>
                      <a:pt x="33157" y="114230"/>
                    </a:cubicBezTo>
                    <a:cubicBezTo>
                      <a:pt x="55263" y="114230"/>
                      <a:pt x="75789" y="107307"/>
                      <a:pt x="90000" y="95769"/>
                    </a:cubicBezTo>
                    <a:cubicBezTo>
                      <a:pt x="105789" y="84230"/>
                      <a:pt x="112105" y="69230"/>
                      <a:pt x="112105" y="54230"/>
                    </a:cubicBezTo>
                    <a:cubicBezTo>
                      <a:pt x="112105" y="33461"/>
                      <a:pt x="96315" y="15000"/>
                      <a:pt x="74210" y="4615"/>
                    </a:cubicBezTo>
                    <a:cubicBezTo>
                      <a:pt x="77368" y="0"/>
                      <a:pt x="77368" y="0"/>
                      <a:pt x="77368" y="0"/>
                    </a:cubicBezTo>
                    <a:cubicBezTo>
                      <a:pt x="102631" y="11538"/>
                      <a:pt x="118421" y="31153"/>
                      <a:pt x="120000" y="53076"/>
                    </a:cubicBezTo>
                    <a:cubicBezTo>
                      <a:pt x="120000" y="70384"/>
                      <a:pt x="112105" y="87692"/>
                      <a:pt x="96315" y="99230"/>
                    </a:cubicBezTo>
                    <a:cubicBezTo>
                      <a:pt x="78947" y="111923"/>
                      <a:pt x="58421" y="118846"/>
                      <a:pt x="34736" y="120000"/>
                    </a:cubicBezTo>
                    <a:cubicBezTo>
                      <a:pt x="33157" y="120000"/>
                      <a:pt x="31578" y="120000"/>
                      <a:pt x="3157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3" name="Shape 873"/>
              <p:cNvSpPr/>
              <p:nvPr/>
            </p:nvSpPr>
            <p:spPr>
              <a:xfrm>
                <a:off x="2488" y="2020"/>
                <a:ext cx="1035" cy="621"/>
              </a:xfrm>
              <a:custGeom>
                <a:avLst/>
                <a:gdLst/>
                <a:ahLst/>
                <a:cxnLst/>
                <a:rect l="0" t="0" r="0" b="0"/>
                <a:pathLst>
                  <a:path w="120000" h="120000" extrusionOk="0">
                    <a:moveTo>
                      <a:pt x="463" y="120000"/>
                    </a:moveTo>
                    <a:lnTo>
                      <a:pt x="0" y="118649"/>
                    </a:lnTo>
                    <a:lnTo>
                      <a:pt x="119652" y="0"/>
                    </a:lnTo>
                    <a:lnTo>
                      <a:pt x="120000" y="1350"/>
                    </a:lnTo>
                    <a:lnTo>
                      <a:pt x="46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4" name="Shape 874"/>
              <p:cNvSpPr/>
              <p:nvPr/>
            </p:nvSpPr>
            <p:spPr>
              <a:xfrm>
                <a:off x="7048" y="1185"/>
                <a:ext cx="469" cy="260"/>
              </a:xfrm>
              <a:custGeom>
                <a:avLst/>
                <a:gdLst/>
                <a:ahLst/>
                <a:cxnLst/>
                <a:rect l="0" t="0" r="0" b="0"/>
                <a:pathLst>
                  <a:path w="120000" h="120000" extrusionOk="0">
                    <a:moveTo>
                      <a:pt x="1021" y="120000"/>
                    </a:moveTo>
                    <a:lnTo>
                      <a:pt x="0" y="116769"/>
                    </a:lnTo>
                    <a:lnTo>
                      <a:pt x="119234" y="0"/>
                    </a:lnTo>
                    <a:lnTo>
                      <a:pt x="120000" y="3230"/>
                    </a:lnTo>
                    <a:lnTo>
                      <a:pt x="1021"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5" name="Shape 875"/>
              <p:cNvSpPr/>
              <p:nvPr/>
            </p:nvSpPr>
            <p:spPr>
              <a:xfrm>
                <a:off x="7341" y="1185"/>
                <a:ext cx="177" cy="1408"/>
              </a:xfrm>
              <a:custGeom>
                <a:avLst/>
                <a:gdLst/>
                <a:ahLst/>
                <a:cxnLst/>
                <a:rect l="0" t="0" r="0" b="0"/>
                <a:pathLst>
                  <a:path w="120000" h="120000" extrusionOk="0">
                    <a:moveTo>
                      <a:pt x="6033" y="120000"/>
                    </a:moveTo>
                    <a:lnTo>
                      <a:pt x="0" y="119829"/>
                    </a:lnTo>
                    <a:lnTo>
                      <a:pt x="114636" y="0"/>
                    </a:lnTo>
                    <a:lnTo>
                      <a:pt x="120000" y="0"/>
                    </a:lnTo>
                    <a:lnTo>
                      <a:pt x="603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6" name="Shape 876"/>
              <p:cNvSpPr/>
              <p:nvPr/>
            </p:nvSpPr>
            <p:spPr>
              <a:xfrm>
                <a:off x="7487" y="938"/>
                <a:ext cx="33" cy="247"/>
              </a:xfrm>
              <a:custGeom>
                <a:avLst/>
                <a:gdLst/>
                <a:ahLst/>
                <a:cxnLst/>
                <a:rect l="0" t="0" r="0" b="0"/>
                <a:pathLst>
                  <a:path w="120000" h="120000" extrusionOk="0">
                    <a:moveTo>
                      <a:pt x="94545" y="120000"/>
                    </a:moveTo>
                    <a:lnTo>
                      <a:pt x="0" y="0"/>
                    </a:lnTo>
                    <a:lnTo>
                      <a:pt x="32727" y="0"/>
                    </a:lnTo>
                    <a:lnTo>
                      <a:pt x="120000" y="119036"/>
                    </a:lnTo>
                    <a:lnTo>
                      <a:pt x="9454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7" name="Shape 877"/>
              <p:cNvSpPr/>
              <p:nvPr/>
            </p:nvSpPr>
            <p:spPr>
              <a:xfrm>
                <a:off x="7512" y="1172"/>
                <a:ext cx="145" cy="298"/>
              </a:xfrm>
              <a:custGeom>
                <a:avLst/>
                <a:gdLst/>
                <a:ahLst/>
                <a:cxnLst/>
                <a:rect l="0" t="0" r="0" b="0"/>
                <a:pathLst>
                  <a:path w="120000" h="120000" extrusionOk="0">
                    <a:moveTo>
                      <a:pt x="114285" y="120000"/>
                    </a:moveTo>
                    <a:lnTo>
                      <a:pt x="0" y="1200"/>
                    </a:lnTo>
                    <a:lnTo>
                      <a:pt x="5714" y="0"/>
                    </a:lnTo>
                    <a:lnTo>
                      <a:pt x="120000" y="118800"/>
                    </a:lnTo>
                    <a:lnTo>
                      <a:pt x="11428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8" name="Shape 878"/>
              <p:cNvSpPr/>
              <p:nvPr/>
            </p:nvSpPr>
            <p:spPr>
              <a:xfrm>
                <a:off x="6986" y="2160"/>
                <a:ext cx="363" cy="426"/>
              </a:xfrm>
              <a:custGeom>
                <a:avLst/>
                <a:gdLst/>
                <a:ahLst/>
                <a:cxnLst/>
                <a:rect l="0" t="0" r="0" b="0"/>
                <a:pathLst>
                  <a:path w="120000" h="120000" extrusionOk="0">
                    <a:moveTo>
                      <a:pt x="118356" y="119999"/>
                    </a:moveTo>
                    <a:lnTo>
                      <a:pt x="0" y="1690"/>
                    </a:lnTo>
                    <a:lnTo>
                      <a:pt x="2301" y="0"/>
                    </a:lnTo>
                    <a:lnTo>
                      <a:pt x="119999" y="118591"/>
                    </a:lnTo>
                    <a:lnTo>
                      <a:pt x="118356"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9" name="Shape 879"/>
              <p:cNvSpPr/>
              <p:nvPr/>
            </p:nvSpPr>
            <p:spPr>
              <a:xfrm>
                <a:off x="7104" y="2587"/>
                <a:ext cx="241" cy="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0" name="Shape 880"/>
              <p:cNvSpPr/>
              <p:nvPr/>
            </p:nvSpPr>
            <p:spPr>
              <a:xfrm>
                <a:off x="7244" y="2586"/>
                <a:ext cx="110" cy="166"/>
              </a:xfrm>
              <a:custGeom>
                <a:avLst/>
                <a:gdLst/>
                <a:ahLst/>
                <a:cxnLst/>
                <a:rect l="0" t="0" r="0" b="0"/>
                <a:pathLst>
                  <a:path w="120000" h="120000" extrusionOk="0">
                    <a:moveTo>
                      <a:pt x="7636" y="119999"/>
                    </a:moveTo>
                    <a:lnTo>
                      <a:pt x="0" y="116385"/>
                    </a:lnTo>
                    <a:lnTo>
                      <a:pt x="112363" y="0"/>
                    </a:lnTo>
                    <a:lnTo>
                      <a:pt x="120000" y="2891"/>
                    </a:lnTo>
                    <a:lnTo>
                      <a:pt x="7636"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1" name="Shape 881"/>
              <p:cNvSpPr/>
              <p:nvPr/>
            </p:nvSpPr>
            <p:spPr>
              <a:xfrm>
                <a:off x="7341" y="2593"/>
                <a:ext cx="343" cy="276"/>
              </a:xfrm>
              <a:custGeom>
                <a:avLst/>
                <a:gdLst/>
                <a:ahLst/>
                <a:cxnLst/>
                <a:rect l="0" t="0" r="0" b="0"/>
                <a:pathLst>
                  <a:path w="120000" h="120000" extrusionOk="0">
                    <a:moveTo>
                      <a:pt x="118250" y="120000"/>
                    </a:moveTo>
                    <a:lnTo>
                      <a:pt x="0" y="3043"/>
                    </a:lnTo>
                    <a:lnTo>
                      <a:pt x="1749" y="0"/>
                    </a:lnTo>
                    <a:lnTo>
                      <a:pt x="120000" y="116956"/>
                    </a:lnTo>
                    <a:lnTo>
                      <a:pt x="1182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2" name="Shape 882"/>
              <p:cNvSpPr/>
              <p:nvPr/>
            </p:nvSpPr>
            <p:spPr>
              <a:xfrm>
                <a:off x="5152" y="2346"/>
                <a:ext cx="849" cy="648"/>
              </a:xfrm>
              <a:custGeom>
                <a:avLst/>
                <a:gdLst/>
                <a:ahLst/>
                <a:cxnLst/>
                <a:rect l="0" t="0" r="0" b="0"/>
                <a:pathLst>
                  <a:path w="120000" h="120000" extrusionOk="0">
                    <a:moveTo>
                      <a:pt x="119293" y="120000"/>
                    </a:moveTo>
                    <a:lnTo>
                      <a:pt x="0" y="924"/>
                    </a:lnTo>
                    <a:lnTo>
                      <a:pt x="706" y="0"/>
                    </a:lnTo>
                    <a:lnTo>
                      <a:pt x="120000" y="118705"/>
                    </a:lnTo>
                    <a:lnTo>
                      <a:pt x="11929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3" name="Shape 883"/>
              <p:cNvSpPr/>
              <p:nvPr/>
            </p:nvSpPr>
            <p:spPr>
              <a:xfrm>
                <a:off x="5086" y="2284"/>
                <a:ext cx="60" cy="138"/>
              </a:xfrm>
              <a:custGeom>
                <a:avLst/>
                <a:gdLst/>
                <a:ahLst/>
                <a:cxnLst/>
                <a:rect l="0" t="0" r="0" b="0"/>
                <a:pathLst>
                  <a:path w="120000" h="120000" extrusionOk="0">
                    <a:moveTo>
                      <a:pt x="120000" y="120000"/>
                    </a:moveTo>
                    <a:cubicBezTo>
                      <a:pt x="87567" y="117073"/>
                      <a:pt x="58378" y="111219"/>
                      <a:pt x="38918" y="100975"/>
                    </a:cubicBezTo>
                    <a:cubicBezTo>
                      <a:pt x="12972" y="89268"/>
                      <a:pt x="0" y="73170"/>
                      <a:pt x="3243" y="57073"/>
                    </a:cubicBezTo>
                    <a:cubicBezTo>
                      <a:pt x="3243" y="40975"/>
                      <a:pt x="19459" y="26341"/>
                      <a:pt x="45405" y="16097"/>
                    </a:cubicBezTo>
                    <a:cubicBezTo>
                      <a:pt x="64864" y="7317"/>
                      <a:pt x="87567" y="2926"/>
                      <a:pt x="110270" y="0"/>
                    </a:cubicBezTo>
                    <a:cubicBezTo>
                      <a:pt x="113513" y="4390"/>
                      <a:pt x="113513" y="4390"/>
                      <a:pt x="113513" y="4390"/>
                    </a:cubicBezTo>
                    <a:cubicBezTo>
                      <a:pt x="90810" y="5853"/>
                      <a:pt x="68108" y="11707"/>
                      <a:pt x="51891" y="19024"/>
                    </a:cubicBezTo>
                    <a:cubicBezTo>
                      <a:pt x="25945" y="29268"/>
                      <a:pt x="12972" y="42439"/>
                      <a:pt x="12972" y="57073"/>
                    </a:cubicBezTo>
                    <a:cubicBezTo>
                      <a:pt x="9729" y="73170"/>
                      <a:pt x="22702" y="86341"/>
                      <a:pt x="45405" y="98048"/>
                    </a:cubicBezTo>
                    <a:cubicBezTo>
                      <a:pt x="64864" y="106829"/>
                      <a:pt x="90810" y="114146"/>
                      <a:pt x="120000" y="115609"/>
                    </a:cubicBez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4" name="Shape 884"/>
              <p:cNvSpPr/>
              <p:nvPr/>
            </p:nvSpPr>
            <p:spPr>
              <a:xfrm>
                <a:off x="5172" y="2284"/>
                <a:ext cx="57" cy="86"/>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5" name="Shape 885"/>
              <p:cNvSpPr/>
              <p:nvPr/>
            </p:nvSpPr>
            <p:spPr>
              <a:xfrm>
                <a:off x="5115" y="2250"/>
                <a:ext cx="118" cy="54"/>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6" name="Shape 886"/>
              <p:cNvSpPr/>
              <p:nvPr/>
            </p:nvSpPr>
            <p:spPr>
              <a:xfrm>
                <a:off x="5068" y="2336"/>
                <a:ext cx="186" cy="112"/>
              </a:xfrm>
              <a:custGeom>
                <a:avLst/>
                <a:gdLst/>
                <a:ahLst/>
                <a:cxnLst/>
                <a:rect l="0" t="0" r="0" b="0"/>
                <a:pathLst>
                  <a:path w="120000" h="120000" extrusionOk="0">
                    <a:moveTo>
                      <a:pt x="56216" y="118208"/>
                    </a:moveTo>
                    <a:cubicBezTo>
                      <a:pt x="40000" y="118208"/>
                      <a:pt x="23783" y="107462"/>
                      <a:pt x="11891" y="85970"/>
                    </a:cubicBezTo>
                    <a:cubicBezTo>
                      <a:pt x="6486" y="77014"/>
                      <a:pt x="2162" y="64477"/>
                      <a:pt x="0" y="51940"/>
                    </a:cubicBezTo>
                    <a:cubicBezTo>
                      <a:pt x="4324" y="50149"/>
                      <a:pt x="4324" y="50149"/>
                      <a:pt x="4324" y="50149"/>
                    </a:cubicBezTo>
                    <a:cubicBezTo>
                      <a:pt x="7567" y="60895"/>
                      <a:pt x="10810" y="71641"/>
                      <a:pt x="16216" y="80597"/>
                    </a:cubicBezTo>
                    <a:cubicBezTo>
                      <a:pt x="36756" y="116417"/>
                      <a:pt x="72432" y="120000"/>
                      <a:pt x="94054" y="84179"/>
                    </a:cubicBezTo>
                    <a:cubicBezTo>
                      <a:pt x="108108" y="64477"/>
                      <a:pt x="114594" y="32238"/>
                      <a:pt x="111351" y="1791"/>
                    </a:cubicBezTo>
                    <a:cubicBezTo>
                      <a:pt x="115675" y="0"/>
                      <a:pt x="115675" y="0"/>
                      <a:pt x="115675" y="0"/>
                    </a:cubicBezTo>
                    <a:cubicBezTo>
                      <a:pt x="120000" y="34029"/>
                      <a:pt x="112432" y="68059"/>
                      <a:pt x="97297" y="91343"/>
                    </a:cubicBezTo>
                    <a:cubicBezTo>
                      <a:pt x="86486" y="109253"/>
                      <a:pt x="71351" y="118208"/>
                      <a:pt x="56216" y="11820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7" name="Shape 887"/>
              <p:cNvSpPr/>
              <p:nvPr/>
            </p:nvSpPr>
            <p:spPr>
              <a:xfrm>
                <a:off x="5995" y="2712"/>
                <a:ext cx="424" cy="284"/>
              </a:xfrm>
              <a:custGeom>
                <a:avLst/>
                <a:gdLst/>
                <a:ahLst/>
                <a:cxnLst/>
                <a:rect l="0" t="0" r="0" b="0"/>
                <a:pathLst>
                  <a:path w="120000" h="120000" extrusionOk="0">
                    <a:moveTo>
                      <a:pt x="1132" y="120000"/>
                    </a:moveTo>
                    <a:lnTo>
                      <a:pt x="0" y="117042"/>
                    </a:lnTo>
                    <a:lnTo>
                      <a:pt x="119150" y="0"/>
                    </a:lnTo>
                    <a:lnTo>
                      <a:pt x="120000" y="2957"/>
                    </a:lnTo>
                    <a:lnTo>
                      <a:pt x="113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8" name="Shape 888"/>
              <p:cNvSpPr/>
              <p:nvPr/>
            </p:nvSpPr>
            <p:spPr>
              <a:xfrm>
                <a:off x="7351" y="2172"/>
                <a:ext cx="739" cy="416"/>
              </a:xfrm>
              <a:custGeom>
                <a:avLst/>
                <a:gdLst/>
                <a:ahLst/>
                <a:cxnLst/>
                <a:rect l="0" t="0" r="0" b="0"/>
                <a:pathLst>
                  <a:path w="120000" h="120000" extrusionOk="0">
                    <a:moveTo>
                      <a:pt x="487" y="119999"/>
                    </a:moveTo>
                    <a:lnTo>
                      <a:pt x="0" y="118273"/>
                    </a:lnTo>
                    <a:lnTo>
                      <a:pt x="119512" y="0"/>
                    </a:lnTo>
                    <a:lnTo>
                      <a:pt x="120000" y="2014"/>
                    </a:lnTo>
                    <a:lnTo>
                      <a:pt x="487"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9" name="Shape 889"/>
              <p:cNvSpPr/>
              <p:nvPr/>
            </p:nvSpPr>
            <p:spPr>
              <a:xfrm>
                <a:off x="7294" y="2564"/>
                <a:ext cx="123" cy="10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0" name="Shape 890"/>
              <p:cNvSpPr/>
              <p:nvPr/>
            </p:nvSpPr>
            <p:spPr>
              <a:xfrm>
                <a:off x="7276" y="2526"/>
                <a:ext cx="54" cy="87"/>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Shape 891"/>
              <p:cNvSpPr/>
              <p:nvPr/>
            </p:nvSpPr>
            <p:spPr>
              <a:xfrm>
                <a:off x="7244" y="2551"/>
                <a:ext cx="54" cy="118"/>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2" name="Shape 892"/>
              <p:cNvSpPr/>
              <p:nvPr/>
            </p:nvSpPr>
            <p:spPr>
              <a:xfrm>
                <a:off x="7287" y="2493"/>
                <a:ext cx="157" cy="159"/>
              </a:xfrm>
              <a:custGeom>
                <a:avLst/>
                <a:gdLst/>
                <a:ahLst/>
                <a:cxnLst/>
                <a:rect l="0" t="0" r="0" b="0"/>
                <a:pathLst>
                  <a:path w="120000" h="120000" extrusionOk="0">
                    <a:moveTo>
                      <a:pt x="100851" y="120000"/>
                    </a:moveTo>
                    <a:cubicBezTo>
                      <a:pt x="95744" y="116210"/>
                      <a:pt x="95744" y="116210"/>
                      <a:pt x="95744" y="116210"/>
                    </a:cubicBezTo>
                    <a:cubicBezTo>
                      <a:pt x="100851" y="109894"/>
                      <a:pt x="105957" y="102315"/>
                      <a:pt x="108510" y="93473"/>
                    </a:cubicBezTo>
                    <a:cubicBezTo>
                      <a:pt x="113617" y="77052"/>
                      <a:pt x="112340" y="59368"/>
                      <a:pt x="103404" y="44210"/>
                    </a:cubicBezTo>
                    <a:cubicBezTo>
                      <a:pt x="95744" y="29052"/>
                      <a:pt x="81702" y="17684"/>
                      <a:pt x="65106" y="12631"/>
                    </a:cubicBezTo>
                    <a:cubicBezTo>
                      <a:pt x="44680" y="6315"/>
                      <a:pt x="21702" y="10105"/>
                      <a:pt x="3829" y="25263"/>
                    </a:cubicBezTo>
                    <a:cubicBezTo>
                      <a:pt x="0" y="20210"/>
                      <a:pt x="0" y="20210"/>
                      <a:pt x="0" y="20210"/>
                    </a:cubicBezTo>
                    <a:cubicBezTo>
                      <a:pt x="19148" y="5052"/>
                      <a:pt x="43404" y="0"/>
                      <a:pt x="67659" y="6315"/>
                    </a:cubicBezTo>
                    <a:cubicBezTo>
                      <a:pt x="85531" y="12631"/>
                      <a:pt x="100851" y="25263"/>
                      <a:pt x="109787" y="41684"/>
                    </a:cubicBezTo>
                    <a:cubicBezTo>
                      <a:pt x="117446" y="58105"/>
                      <a:pt x="120000" y="77052"/>
                      <a:pt x="113617" y="94736"/>
                    </a:cubicBezTo>
                    <a:cubicBezTo>
                      <a:pt x="111063" y="104842"/>
                      <a:pt x="107234" y="112421"/>
                      <a:pt x="100851"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3" name="Shape 893"/>
              <p:cNvSpPr/>
              <p:nvPr/>
            </p:nvSpPr>
            <p:spPr>
              <a:xfrm>
                <a:off x="7455" y="1177"/>
                <a:ext cx="134" cy="82"/>
              </a:xfrm>
              <a:custGeom>
                <a:avLst/>
                <a:gdLst/>
                <a:ahLst/>
                <a:cxnLst/>
                <a:rect l="0" t="0" r="0" b="0"/>
                <a:pathLst>
                  <a:path w="120000" h="120000" extrusionOk="0">
                    <a:moveTo>
                      <a:pt x="54683" y="119999"/>
                    </a:moveTo>
                    <a:cubicBezTo>
                      <a:pt x="44050" y="119999"/>
                      <a:pt x="33417" y="115102"/>
                      <a:pt x="24303" y="105306"/>
                    </a:cubicBezTo>
                    <a:cubicBezTo>
                      <a:pt x="13670" y="97959"/>
                      <a:pt x="6075" y="83265"/>
                      <a:pt x="0" y="66122"/>
                    </a:cubicBezTo>
                    <a:cubicBezTo>
                      <a:pt x="4556" y="63673"/>
                      <a:pt x="4556" y="63673"/>
                      <a:pt x="4556" y="63673"/>
                    </a:cubicBezTo>
                    <a:cubicBezTo>
                      <a:pt x="9113" y="78367"/>
                      <a:pt x="16708" y="90612"/>
                      <a:pt x="27341" y="100408"/>
                    </a:cubicBezTo>
                    <a:cubicBezTo>
                      <a:pt x="41012" y="112653"/>
                      <a:pt x="56202" y="115102"/>
                      <a:pt x="71392" y="107755"/>
                    </a:cubicBezTo>
                    <a:cubicBezTo>
                      <a:pt x="86582" y="100408"/>
                      <a:pt x="98734" y="85714"/>
                      <a:pt x="106329" y="63673"/>
                    </a:cubicBezTo>
                    <a:cubicBezTo>
                      <a:pt x="112405" y="44081"/>
                      <a:pt x="115443" y="22040"/>
                      <a:pt x="112405" y="0"/>
                    </a:cubicBezTo>
                    <a:cubicBezTo>
                      <a:pt x="116962" y="0"/>
                      <a:pt x="116962" y="0"/>
                      <a:pt x="116962" y="0"/>
                    </a:cubicBezTo>
                    <a:cubicBezTo>
                      <a:pt x="120000" y="22040"/>
                      <a:pt x="116962" y="46530"/>
                      <a:pt x="109367" y="66122"/>
                    </a:cubicBezTo>
                    <a:cubicBezTo>
                      <a:pt x="101772" y="90612"/>
                      <a:pt x="88101" y="107755"/>
                      <a:pt x="72911" y="115102"/>
                    </a:cubicBezTo>
                    <a:cubicBezTo>
                      <a:pt x="66835" y="117551"/>
                      <a:pt x="60759" y="119999"/>
                      <a:pt x="54683"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4" name="Shape 894"/>
              <p:cNvSpPr/>
              <p:nvPr/>
            </p:nvSpPr>
            <p:spPr>
              <a:xfrm>
                <a:off x="7444" y="1118"/>
                <a:ext cx="68" cy="74"/>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77333"/>
                      <a:pt x="9000" y="98666"/>
                      <a:pt x="12000" y="120000"/>
                    </a:cubicBezTo>
                    <a:lnTo>
                      <a:pt x="3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5" name="Shape 895"/>
              <p:cNvSpPr/>
              <p:nvPr/>
            </p:nvSpPr>
            <p:spPr>
              <a:xfrm>
                <a:off x="7415" y="1131"/>
                <a:ext cx="38" cy="121"/>
              </a:xfrm>
              <a:custGeom>
                <a:avLst/>
                <a:gdLst/>
                <a:ahLst/>
                <a:cxnLst/>
                <a:rect l="0" t="0" r="0" b="0"/>
                <a:pathLst>
                  <a:path w="120000" h="120000" extrusionOk="0">
                    <a:moveTo>
                      <a:pt x="100000" y="119999"/>
                    </a:moveTo>
                    <a:cubicBezTo>
                      <a:pt x="15000" y="92054"/>
                      <a:pt x="0" y="46027"/>
                      <a:pt x="55000" y="11506"/>
                    </a:cubicBezTo>
                    <a:cubicBezTo>
                      <a:pt x="65000" y="8219"/>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6" name="Shape 896"/>
              <p:cNvSpPr/>
              <p:nvPr/>
            </p:nvSpPr>
            <p:spPr>
              <a:xfrm>
                <a:off x="7472" y="1089"/>
                <a:ext cx="150" cy="173"/>
              </a:xfrm>
              <a:custGeom>
                <a:avLst/>
                <a:gdLst/>
                <a:ahLst/>
                <a:cxnLst/>
                <a:rect l="0" t="0" r="0" b="0"/>
                <a:pathLst>
                  <a:path w="120000" h="120000" extrusionOk="0">
                    <a:moveTo>
                      <a:pt x="81333" y="120000"/>
                    </a:moveTo>
                    <a:cubicBezTo>
                      <a:pt x="77333" y="115294"/>
                      <a:pt x="77333" y="115294"/>
                      <a:pt x="77333" y="115294"/>
                    </a:cubicBezTo>
                    <a:cubicBezTo>
                      <a:pt x="84000" y="110588"/>
                      <a:pt x="90666" y="104705"/>
                      <a:pt x="94666" y="97647"/>
                    </a:cubicBezTo>
                    <a:cubicBezTo>
                      <a:pt x="113333" y="68235"/>
                      <a:pt x="101333" y="31764"/>
                      <a:pt x="68000" y="15294"/>
                    </a:cubicBezTo>
                    <a:cubicBezTo>
                      <a:pt x="48000" y="5882"/>
                      <a:pt x="24000" y="5882"/>
                      <a:pt x="2666" y="15294"/>
                    </a:cubicBezTo>
                    <a:cubicBezTo>
                      <a:pt x="0" y="10588"/>
                      <a:pt x="0" y="10588"/>
                      <a:pt x="0" y="10588"/>
                    </a:cubicBezTo>
                    <a:cubicBezTo>
                      <a:pt x="22666" y="0"/>
                      <a:pt x="49333" y="0"/>
                      <a:pt x="70666" y="10588"/>
                    </a:cubicBezTo>
                    <a:cubicBezTo>
                      <a:pt x="106666" y="28235"/>
                      <a:pt x="120000" y="68235"/>
                      <a:pt x="100000" y="100000"/>
                    </a:cubicBezTo>
                    <a:cubicBezTo>
                      <a:pt x="96000" y="108235"/>
                      <a:pt x="89333" y="114117"/>
                      <a:pt x="8133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7" name="Shape 897"/>
              <p:cNvSpPr/>
              <p:nvPr/>
            </p:nvSpPr>
            <p:spPr>
              <a:xfrm>
                <a:off x="3044" y="871"/>
                <a:ext cx="548" cy="589"/>
              </a:xfrm>
              <a:custGeom>
                <a:avLst/>
                <a:gdLst/>
                <a:ahLst/>
                <a:cxnLst/>
                <a:rect l="0" t="0" r="0" b="0"/>
                <a:pathLst>
                  <a:path w="120000" h="120000" extrusionOk="0">
                    <a:moveTo>
                      <a:pt x="118469" y="120000"/>
                    </a:moveTo>
                    <a:lnTo>
                      <a:pt x="0" y="1016"/>
                    </a:lnTo>
                    <a:lnTo>
                      <a:pt x="1530" y="0"/>
                    </a:lnTo>
                    <a:lnTo>
                      <a:pt x="120000" y="118983"/>
                    </a:lnTo>
                    <a:lnTo>
                      <a:pt x="11846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8" name="Shape 898"/>
              <p:cNvSpPr/>
              <p:nvPr/>
            </p:nvSpPr>
            <p:spPr>
              <a:xfrm>
                <a:off x="2544" y="1052"/>
                <a:ext cx="910" cy="507"/>
              </a:xfrm>
              <a:custGeom>
                <a:avLst/>
                <a:gdLst/>
                <a:ahLst/>
                <a:cxnLst/>
                <a:rect l="0" t="0" r="0" b="0"/>
                <a:pathLst>
                  <a:path w="120000" h="120000" extrusionOk="0">
                    <a:moveTo>
                      <a:pt x="119342" y="120000"/>
                    </a:moveTo>
                    <a:lnTo>
                      <a:pt x="0" y="2130"/>
                    </a:lnTo>
                    <a:lnTo>
                      <a:pt x="526" y="0"/>
                    </a:lnTo>
                    <a:lnTo>
                      <a:pt x="119999" y="118579"/>
                    </a:lnTo>
                    <a:lnTo>
                      <a:pt x="11934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9" name="Shape 899"/>
              <p:cNvSpPr/>
              <p:nvPr/>
            </p:nvSpPr>
            <p:spPr>
              <a:xfrm>
                <a:off x="2087" y="1014"/>
                <a:ext cx="459" cy="42"/>
              </a:xfrm>
              <a:custGeom>
                <a:avLst/>
                <a:gdLst/>
                <a:ahLst/>
                <a:cxnLst/>
                <a:rect l="0" t="0" r="0" b="0"/>
                <a:pathLst>
                  <a:path w="120000" h="120000" extrusionOk="0">
                    <a:moveTo>
                      <a:pt x="119999" y="120000"/>
                    </a:moveTo>
                    <a:lnTo>
                      <a:pt x="0" y="22857"/>
                    </a:lnTo>
                    <a:lnTo>
                      <a:pt x="261" y="0"/>
                    </a:lnTo>
                    <a:lnTo>
                      <a:pt x="119999" y="97142"/>
                    </a:lnTo>
                    <a:lnTo>
                      <a:pt x="11999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0" name="Shape 900"/>
              <p:cNvSpPr/>
              <p:nvPr/>
            </p:nvSpPr>
            <p:spPr>
              <a:xfrm>
                <a:off x="567" y="2635"/>
                <a:ext cx="1922" cy="286"/>
              </a:xfrm>
              <a:custGeom>
                <a:avLst/>
                <a:gdLst/>
                <a:ahLst/>
                <a:cxnLst/>
                <a:rect l="0" t="0" r="0" b="0"/>
                <a:pathLst>
                  <a:path w="120000" h="120000" extrusionOk="0">
                    <a:moveTo>
                      <a:pt x="0" y="120000"/>
                    </a:moveTo>
                    <a:lnTo>
                      <a:pt x="0" y="116643"/>
                    </a:lnTo>
                    <a:lnTo>
                      <a:pt x="119875" y="0"/>
                    </a:lnTo>
                    <a:lnTo>
                      <a:pt x="120000" y="3776"/>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1" name="Shape 901"/>
              <p:cNvSpPr/>
              <p:nvPr/>
            </p:nvSpPr>
            <p:spPr>
              <a:xfrm>
                <a:off x="2487" y="2453"/>
                <a:ext cx="13" cy="180"/>
              </a:xfrm>
              <a:custGeom>
                <a:avLst/>
                <a:gdLst/>
                <a:ahLst/>
                <a:cxnLst/>
                <a:rect l="0" t="0" r="0" b="0"/>
                <a:pathLst>
                  <a:path w="120000" h="120000" extrusionOk="0">
                    <a:moveTo>
                      <a:pt x="55384" y="120000"/>
                    </a:moveTo>
                    <a:lnTo>
                      <a:pt x="0" y="120000"/>
                    </a:lnTo>
                    <a:lnTo>
                      <a:pt x="46153" y="0"/>
                    </a:lnTo>
                    <a:lnTo>
                      <a:pt x="120000" y="0"/>
                    </a:lnTo>
                    <a:lnTo>
                      <a:pt x="5538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2" name="Shape 902"/>
              <p:cNvSpPr/>
              <p:nvPr/>
            </p:nvSpPr>
            <p:spPr>
              <a:xfrm>
                <a:off x="2284" y="2456"/>
                <a:ext cx="215" cy="182"/>
              </a:xfrm>
              <a:custGeom>
                <a:avLst/>
                <a:gdLst/>
                <a:ahLst/>
                <a:cxnLst/>
                <a:rect l="0" t="0" r="0" b="0"/>
                <a:pathLst>
                  <a:path w="120000" h="120000" extrusionOk="0">
                    <a:moveTo>
                      <a:pt x="117209" y="120000"/>
                    </a:moveTo>
                    <a:lnTo>
                      <a:pt x="0" y="4565"/>
                    </a:lnTo>
                    <a:lnTo>
                      <a:pt x="3906" y="0"/>
                    </a:lnTo>
                    <a:lnTo>
                      <a:pt x="120000" y="116739"/>
                    </a:lnTo>
                    <a:lnTo>
                      <a:pt x="1172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3" name="Shape 903"/>
              <p:cNvSpPr/>
              <p:nvPr/>
            </p:nvSpPr>
            <p:spPr>
              <a:xfrm>
                <a:off x="2420" y="2644"/>
                <a:ext cx="137" cy="71"/>
              </a:xfrm>
              <a:custGeom>
                <a:avLst/>
                <a:gdLst/>
                <a:ahLst/>
                <a:cxnLst/>
                <a:rect l="0" t="0" r="0" b="0"/>
                <a:pathLst>
                  <a:path w="120000" h="120000" extrusionOk="0">
                    <a:moveTo>
                      <a:pt x="62222" y="114285"/>
                    </a:moveTo>
                    <a:cubicBezTo>
                      <a:pt x="41481" y="114285"/>
                      <a:pt x="22222" y="94285"/>
                      <a:pt x="10370" y="62857"/>
                    </a:cubicBezTo>
                    <a:cubicBezTo>
                      <a:pt x="4444" y="42857"/>
                      <a:pt x="0" y="22857"/>
                      <a:pt x="0" y="0"/>
                    </a:cubicBezTo>
                    <a:cubicBezTo>
                      <a:pt x="4444" y="0"/>
                      <a:pt x="4444" y="0"/>
                      <a:pt x="4444" y="0"/>
                    </a:cubicBezTo>
                    <a:cubicBezTo>
                      <a:pt x="4444" y="20000"/>
                      <a:pt x="8888" y="40000"/>
                      <a:pt x="14814" y="57142"/>
                    </a:cubicBezTo>
                    <a:cubicBezTo>
                      <a:pt x="32592" y="108571"/>
                      <a:pt x="66666" y="120000"/>
                      <a:pt x="93333" y="85714"/>
                    </a:cubicBezTo>
                    <a:cubicBezTo>
                      <a:pt x="103703" y="71428"/>
                      <a:pt x="112592" y="51428"/>
                      <a:pt x="115555" y="25714"/>
                    </a:cubicBezTo>
                    <a:cubicBezTo>
                      <a:pt x="120000" y="28571"/>
                      <a:pt x="120000" y="28571"/>
                      <a:pt x="120000" y="28571"/>
                    </a:cubicBezTo>
                    <a:cubicBezTo>
                      <a:pt x="115555" y="54285"/>
                      <a:pt x="108148" y="77142"/>
                      <a:pt x="96296" y="94285"/>
                    </a:cubicBezTo>
                    <a:cubicBezTo>
                      <a:pt x="85925" y="108571"/>
                      <a:pt x="74074" y="114285"/>
                      <a:pt x="62222" y="11428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4" name="Shape 904"/>
              <p:cNvSpPr/>
              <p:nvPr/>
            </p:nvSpPr>
            <p:spPr>
              <a:xfrm>
                <a:off x="2426" y="2568"/>
                <a:ext cx="91" cy="49"/>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5" name="Shape 905"/>
              <p:cNvSpPr/>
              <p:nvPr/>
            </p:nvSpPr>
            <p:spPr>
              <a:xfrm>
                <a:off x="2387" y="2554"/>
                <a:ext cx="66" cy="112"/>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0769" y="8955"/>
                      <a:pt x="104615" y="12537"/>
                      <a:pt x="98461" y="14328"/>
                    </a:cubicBezTo>
                    <a:cubicBezTo>
                      <a:pt x="43076" y="37611"/>
                      <a:pt x="15384" y="78805"/>
                      <a:pt x="36923" y="118208"/>
                    </a:cubicBezTo>
                    <a:lnTo>
                      <a:pt x="2153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6" name="Shape 906"/>
              <p:cNvSpPr/>
              <p:nvPr/>
            </p:nvSpPr>
            <p:spPr>
              <a:xfrm>
                <a:off x="2488" y="2545"/>
                <a:ext cx="108" cy="185"/>
              </a:xfrm>
              <a:custGeom>
                <a:avLst/>
                <a:gdLst/>
                <a:ahLst/>
                <a:cxnLst/>
                <a:rect l="0" t="0" r="0" b="0"/>
                <a:pathLst>
                  <a:path w="120000" h="120000" extrusionOk="0">
                    <a:moveTo>
                      <a:pt x="22500" y="120000"/>
                    </a:moveTo>
                    <a:cubicBezTo>
                      <a:pt x="20625" y="115675"/>
                      <a:pt x="20625" y="115675"/>
                      <a:pt x="20625" y="115675"/>
                    </a:cubicBezTo>
                    <a:cubicBezTo>
                      <a:pt x="31875" y="113513"/>
                      <a:pt x="45000" y="111351"/>
                      <a:pt x="54375" y="107027"/>
                    </a:cubicBezTo>
                    <a:cubicBezTo>
                      <a:pt x="99375" y="89729"/>
                      <a:pt x="110625" y="55135"/>
                      <a:pt x="80625" y="30270"/>
                    </a:cubicBezTo>
                    <a:cubicBezTo>
                      <a:pt x="61875" y="14054"/>
                      <a:pt x="31875" y="5405"/>
                      <a:pt x="0" y="5405"/>
                    </a:cubicBezTo>
                    <a:cubicBezTo>
                      <a:pt x="0" y="0"/>
                      <a:pt x="0" y="0"/>
                      <a:pt x="0" y="0"/>
                    </a:cubicBezTo>
                    <a:cubicBezTo>
                      <a:pt x="35625" y="0"/>
                      <a:pt x="67500" y="9729"/>
                      <a:pt x="88125" y="27027"/>
                    </a:cubicBezTo>
                    <a:cubicBezTo>
                      <a:pt x="120000" y="55135"/>
                      <a:pt x="108750" y="91891"/>
                      <a:pt x="60000" y="111351"/>
                    </a:cubicBezTo>
                    <a:cubicBezTo>
                      <a:pt x="48750" y="115675"/>
                      <a:pt x="35625" y="118918"/>
                      <a:pt x="225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Shape 907"/>
              <p:cNvSpPr/>
              <p:nvPr/>
            </p:nvSpPr>
            <p:spPr>
              <a:xfrm>
                <a:off x="2297" y="1055"/>
                <a:ext cx="243" cy="213"/>
              </a:xfrm>
              <a:custGeom>
                <a:avLst/>
                <a:gdLst/>
                <a:ahLst/>
                <a:cxnLst/>
                <a:rect l="0" t="0" r="0" b="0"/>
                <a:pathLst>
                  <a:path w="120000" h="120000" extrusionOk="0">
                    <a:moveTo>
                      <a:pt x="2448" y="119999"/>
                    </a:moveTo>
                    <a:lnTo>
                      <a:pt x="0" y="116056"/>
                    </a:lnTo>
                    <a:lnTo>
                      <a:pt x="117551" y="0"/>
                    </a:lnTo>
                    <a:lnTo>
                      <a:pt x="120000" y="2816"/>
                    </a:lnTo>
                    <a:lnTo>
                      <a:pt x="2448"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Shape 908"/>
              <p:cNvSpPr/>
              <p:nvPr/>
            </p:nvSpPr>
            <p:spPr>
              <a:xfrm>
                <a:off x="2460" y="893"/>
                <a:ext cx="88" cy="163"/>
              </a:xfrm>
              <a:custGeom>
                <a:avLst/>
                <a:gdLst/>
                <a:ahLst/>
                <a:cxnLst/>
                <a:rect l="0" t="0" r="0" b="0"/>
                <a:pathLst>
                  <a:path w="120000" h="120000" extrusionOk="0">
                    <a:moveTo>
                      <a:pt x="110454" y="120000"/>
                    </a:moveTo>
                    <a:lnTo>
                      <a:pt x="0" y="3680"/>
                    </a:lnTo>
                    <a:lnTo>
                      <a:pt x="9545" y="0"/>
                    </a:lnTo>
                    <a:lnTo>
                      <a:pt x="120000" y="117055"/>
                    </a:lnTo>
                    <a:lnTo>
                      <a:pt x="11045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Shape 909"/>
              <p:cNvSpPr/>
              <p:nvPr/>
            </p:nvSpPr>
            <p:spPr>
              <a:xfrm>
                <a:off x="2502" y="1026"/>
                <a:ext cx="113" cy="107"/>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Shape 910"/>
              <p:cNvSpPr/>
              <p:nvPr/>
            </p:nvSpPr>
            <p:spPr>
              <a:xfrm>
                <a:off x="2475" y="1001"/>
                <a:ext cx="44" cy="92"/>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0714"/>
                      <a:pt x="36923" y="115714"/>
                    </a:cubicBezTo>
                    <a:lnTo>
                      <a:pt x="23076"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Shape 911"/>
              <p:cNvSpPr/>
              <p:nvPr/>
            </p:nvSpPr>
            <p:spPr>
              <a:xfrm>
                <a:off x="2446" y="1035"/>
                <a:ext cx="62" cy="112"/>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Shape 912"/>
              <p:cNvSpPr/>
              <p:nvPr/>
            </p:nvSpPr>
            <p:spPr>
              <a:xfrm>
                <a:off x="2475" y="964"/>
                <a:ext cx="172" cy="145"/>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Shape 913"/>
              <p:cNvSpPr/>
              <p:nvPr/>
            </p:nvSpPr>
            <p:spPr>
              <a:xfrm>
                <a:off x="2647" y="1695"/>
                <a:ext cx="787" cy="58"/>
              </a:xfrm>
              <a:custGeom>
                <a:avLst/>
                <a:gdLst/>
                <a:ahLst/>
                <a:cxnLst/>
                <a:rect l="0" t="0" r="0" b="0"/>
                <a:pathLst>
                  <a:path w="120000" h="120000" extrusionOk="0">
                    <a:moveTo>
                      <a:pt x="120000" y="120000"/>
                    </a:moveTo>
                    <a:lnTo>
                      <a:pt x="0" y="16000"/>
                    </a:lnTo>
                    <a:lnTo>
                      <a:pt x="304" y="0"/>
                    </a:lnTo>
                    <a:lnTo>
                      <a:pt x="120000" y="10400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Shape 914"/>
              <p:cNvSpPr/>
              <p:nvPr/>
            </p:nvSpPr>
            <p:spPr>
              <a:xfrm>
                <a:off x="-97" y="1961"/>
                <a:ext cx="137" cy="42"/>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Shape 915"/>
              <p:cNvSpPr/>
              <p:nvPr/>
            </p:nvSpPr>
            <p:spPr>
              <a:xfrm>
                <a:off x="-97" y="2013"/>
                <a:ext cx="137" cy="28"/>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Shape 916"/>
              <p:cNvSpPr/>
              <p:nvPr/>
            </p:nvSpPr>
            <p:spPr>
              <a:xfrm>
                <a:off x="-97" y="2055"/>
                <a:ext cx="137" cy="43"/>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7" name="Shape 917"/>
              <p:cNvSpPr/>
              <p:nvPr/>
            </p:nvSpPr>
            <p:spPr>
              <a:xfrm>
                <a:off x="-432" y="2029"/>
                <a:ext cx="353" cy="66"/>
              </a:xfrm>
              <a:custGeom>
                <a:avLst/>
                <a:gdLst/>
                <a:ahLst/>
                <a:cxnLst/>
                <a:rect l="0" t="0" r="0" b="0"/>
                <a:pathLst>
                  <a:path w="120000" h="120000" extrusionOk="0">
                    <a:moveTo>
                      <a:pt x="0" y="120000"/>
                    </a:moveTo>
                    <a:lnTo>
                      <a:pt x="0" y="103636"/>
                    </a:lnTo>
                    <a:lnTo>
                      <a:pt x="119320" y="0"/>
                    </a:lnTo>
                    <a:lnTo>
                      <a:pt x="120000" y="10909"/>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8" name="Shape 918"/>
              <p:cNvSpPr/>
              <p:nvPr/>
            </p:nvSpPr>
            <p:spPr>
              <a:xfrm>
                <a:off x="-200" y="1775"/>
                <a:ext cx="150" cy="216"/>
              </a:xfrm>
              <a:custGeom>
                <a:avLst/>
                <a:gdLst/>
                <a:ahLst/>
                <a:cxnLst/>
                <a:rect l="0" t="0" r="0" b="0"/>
                <a:pathLst>
                  <a:path w="120000" h="120000" extrusionOk="0">
                    <a:moveTo>
                      <a:pt x="114473" y="120000"/>
                    </a:moveTo>
                    <a:lnTo>
                      <a:pt x="0" y="2777"/>
                    </a:lnTo>
                    <a:lnTo>
                      <a:pt x="5526" y="0"/>
                    </a:lnTo>
                    <a:lnTo>
                      <a:pt x="120000" y="117222"/>
                    </a:lnTo>
                    <a:lnTo>
                      <a:pt x="11447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9" name="Shape 919"/>
              <p:cNvSpPr/>
              <p:nvPr/>
            </p:nvSpPr>
            <p:spPr>
              <a:xfrm>
                <a:off x="0" y="1837"/>
                <a:ext cx="191" cy="150"/>
              </a:xfrm>
              <a:custGeom>
                <a:avLst/>
                <a:gdLst/>
                <a:ahLst/>
                <a:cxnLst/>
                <a:rect l="0" t="0" r="0" b="0"/>
                <a:pathLst>
                  <a:path w="120000" h="120000" extrusionOk="0">
                    <a:moveTo>
                      <a:pt x="3108" y="120000"/>
                    </a:moveTo>
                    <a:lnTo>
                      <a:pt x="0" y="116052"/>
                    </a:lnTo>
                    <a:lnTo>
                      <a:pt x="116891" y="0"/>
                    </a:lnTo>
                    <a:lnTo>
                      <a:pt x="120000" y="3947"/>
                    </a:lnTo>
                    <a:lnTo>
                      <a:pt x="310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0" name="Shape 920"/>
              <p:cNvSpPr/>
              <p:nvPr/>
            </p:nvSpPr>
            <p:spPr>
              <a:xfrm>
                <a:off x="-28" y="1728"/>
                <a:ext cx="7" cy="253"/>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1" name="Shape 921"/>
              <p:cNvSpPr/>
              <p:nvPr/>
            </p:nvSpPr>
            <p:spPr>
              <a:xfrm>
                <a:off x="-23" y="80"/>
                <a:ext cx="528" cy="182"/>
              </a:xfrm>
              <a:custGeom>
                <a:avLst/>
                <a:gdLst/>
                <a:ahLst/>
                <a:cxnLst/>
                <a:rect l="0" t="0" r="0" b="0"/>
                <a:pathLst>
                  <a:path w="120000" h="120000" extrusionOk="0">
                    <a:moveTo>
                      <a:pt x="681" y="120000"/>
                    </a:moveTo>
                    <a:lnTo>
                      <a:pt x="0" y="115434"/>
                    </a:lnTo>
                    <a:lnTo>
                      <a:pt x="119318" y="0"/>
                    </a:lnTo>
                    <a:lnTo>
                      <a:pt x="120000" y="3913"/>
                    </a:lnTo>
                    <a:lnTo>
                      <a:pt x="681"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2" name="Shape 922"/>
              <p:cNvSpPr/>
              <p:nvPr/>
            </p:nvSpPr>
            <p:spPr>
              <a:xfrm>
                <a:off x="-719" y="623"/>
                <a:ext cx="363" cy="180"/>
              </a:xfrm>
              <a:custGeom>
                <a:avLst/>
                <a:gdLst/>
                <a:ahLst/>
                <a:cxnLst/>
                <a:rect l="0" t="0" r="0" b="0"/>
                <a:pathLst>
                  <a:path w="120000" h="120000" extrusionOk="0">
                    <a:moveTo>
                      <a:pt x="118684" y="120000"/>
                    </a:moveTo>
                    <a:lnTo>
                      <a:pt x="0" y="4615"/>
                    </a:lnTo>
                    <a:lnTo>
                      <a:pt x="986" y="0"/>
                    </a:lnTo>
                    <a:lnTo>
                      <a:pt x="119999" y="116043"/>
                    </a:lnTo>
                    <a:lnTo>
                      <a:pt x="11868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3" name="Shape 923"/>
              <p:cNvSpPr/>
              <p:nvPr/>
            </p:nvSpPr>
            <p:spPr>
              <a:xfrm>
                <a:off x="273" y="87"/>
                <a:ext cx="236" cy="358"/>
              </a:xfrm>
              <a:custGeom>
                <a:avLst/>
                <a:gdLst/>
                <a:ahLst/>
                <a:cxnLst/>
                <a:rect l="0" t="0" r="0" b="0"/>
                <a:pathLst>
                  <a:path w="120000" h="120000" extrusionOk="0">
                    <a:moveTo>
                      <a:pt x="3529" y="120000"/>
                    </a:moveTo>
                    <a:lnTo>
                      <a:pt x="0" y="118333"/>
                    </a:lnTo>
                    <a:lnTo>
                      <a:pt x="115462" y="0"/>
                    </a:lnTo>
                    <a:lnTo>
                      <a:pt x="120000" y="1000"/>
                    </a:lnTo>
                    <a:lnTo>
                      <a:pt x="352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4" name="Shape 924"/>
              <p:cNvSpPr/>
              <p:nvPr/>
            </p:nvSpPr>
            <p:spPr>
              <a:xfrm>
                <a:off x="492" y="86"/>
                <a:ext cx="861" cy="767"/>
              </a:xfrm>
              <a:custGeom>
                <a:avLst/>
                <a:gdLst/>
                <a:ahLst/>
                <a:cxnLst/>
                <a:rect l="0" t="0" r="0" b="0"/>
                <a:pathLst>
                  <a:path w="120000" h="120000" extrusionOk="0">
                    <a:moveTo>
                      <a:pt x="119303" y="120000"/>
                    </a:moveTo>
                    <a:lnTo>
                      <a:pt x="0" y="1093"/>
                    </a:lnTo>
                    <a:lnTo>
                      <a:pt x="696" y="0"/>
                    </a:lnTo>
                    <a:lnTo>
                      <a:pt x="120000" y="119218"/>
                    </a:lnTo>
                    <a:lnTo>
                      <a:pt x="11930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5" name="Shape 925"/>
              <p:cNvSpPr/>
              <p:nvPr/>
            </p:nvSpPr>
            <p:spPr>
              <a:xfrm>
                <a:off x="432" y="46"/>
                <a:ext cx="112" cy="107"/>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6" name="Shape 926"/>
              <p:cNvSpPr/>
              <p:nvPr/>
            </p:nvSpPr>
            <p:spPr>
              <a:xfrm>
                <a:off x="459" y="14"/>
                <a:ext cx="100" cy="33"/>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7" name="Shape 927"/>
              <p:cNvSpPr/>
              <p:nvPr/>
            </p:nvSpPr>
            <p:spPr>
              <a:xfrm>
                <a:off x="409" y="-10"/>
                <a:ext cx="103" cy="72"/>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8" name="Shape 928"/>
              <p:cNvSpPr/>
              <p:nvPr/>
            </p:nvSpPr>
            <p:spPr>
              <a:xfrm>
                <a:off x="467" y="1"/>
                <a:ext cx="130" cy="175"/>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Shape 929"/>
              <p:cNvSpPr/>
              <p:nvPr/>
            </p:nvSpPr>
            <p:spPr>
              <a:xfrm>
                <a:off x="938" y="852"/>
                <a:ext cx="404" cy="238"/>
              </a:xfrm>
              <a:custGeom>
                <a:avLst/>
                <a:gdLst/>
                <a:ahLst/>
                <a:cxnLst/>
                <a:rect l="0" t="0" r="0" b="0"/>
                <a:pathLst>
                  <a:path w="120000" h="120000" extrusionOk="0">
                    <a:moveTo>
                      <a:pt x="1485" y="120000"/>
                    </a:moveTo>
                    <a:lnTo>
                      <a:pt x="0" y="116500"/>
                    </a:lnTo>
                    <a:lnTo>
                      <a:pt x="118514" y="0"/>
                    </a:lnTo>
                    <a:lnTo>
                      <a:pt x="120000" y="3500"/>
                    </a:lnTo>
                    <a:lnTo>
                      <a:pt x="148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Shape 930"/>
              <p:cNvSpPr/>
              <p:nvPr/>
            </p:nvSpPr>
            <p:spPr>
              <a:xfrm>
                <a:off x="926" y="850"/>
                <a:ext cx="418" cy="1011"/>
              </a:xfrm>
              <a:custGeom>
                <a:avLst/>
                <a:gdLst/>
                <a:ahLst/>
                <a:cxnLst/>
                <a:rect l="0" t="0" r="0" b="0"/>
                <a:pathLst>
                  <a:path w="120000" h="120000" extrusionOk="0">
                    <a:moveTo>
                      <a:pt x="2009" y="120000"/>
                    </a:moveTo>
                    <a:lnTo>
                      <a:pt x="0" y="119644"/>
                    </a:lnTo>
                    <a:lnTo>
                      <a:pt x="117990" y="0"/>
                    </a:lnTo>
                    <a:lnTo>
                      <a:pt x="119999" y="473"/>
                    </a:lnTo>
                    <a:lnTo>
                      <a:pt x="20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Shape 931"/>
              <p:cNvSpPr/>
              <p:nvPr/>
            </p:nvSpPr>
            <p:spPr>
              <a:xfrm>
                <a:off x="1310" y="603"/>
                <a:ext cx="34" cy="246"/>
              </a:xfrm>
              <a:custGeom>
                <a:avLst/>
                <a:gdLst/>
                <a:ahLst/>
                <a:cxnLst/>
                <a:rect l="0" t="0" r="0" b="0"/>
                <a:pathLst>
                  <a:path w="120000" h="120000" extrusionOk="0">
                    <a:moveTo>
                      <a:pt x="88235" y="120000"/>
                    </a:moveTo>
                    <a:lnTo>
                      <a:pt x="0" y="0"/>
                    </a:lnTo>
                    <a:lnTo>
                      <a:pt x="28235" y="0"/>
                    </a:lnTo>
                    <a:lnTo>
                      <a:pt x="120000" y="119032"/>
                    </a:lnTo>
                    <a:lnTo>
                      <a:pt x="8823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Shape 932"/>
              <p:cNvSpPr/>
              <p:nvPr/>
            </p:nvSpPr>
            <p:spPr>
              <a:xfrm>
                <a:off x="569" y="1427"/>
                <a:ext cx="363" cy="426"/>
              </a:xfrm>
              <a:custGeom>
                <a:avLst/>
                <a:gdLst/>
                <a:ahLst/>
                <a:cxnLst/>
                <a:rect l="0" t="0" r="0" b="0"/>
                <a:pathLst>
                  <a:path w="120000" h="120000" extrusionOk="0">
                    <a:moveTo>
                      <a:pt x="117698" y="120000"/>
                    </a:moveTo>
                    <a:lnTo>
                      <a:pt x="0" y="1967"/>
                    </a:lnTo>
                    <a:lnTo>
                      <a:pt x="1643" y="0"/>
                    </a:lnTo>
                    <a:lnTo>
                      <a:pt x="119999" y="118594"/>
                    </a:lnTo>
                    <a:lnTo>
                      <a:pt x="11769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Shape 933"/>
              <p:cNvSpPr/>
              <p:nvPr/>
            </p:nvSpPr>
            <p:spPr>
              <a:xfrm>
                <a:off x="688" y="1854"/>
                <a:ext cx="241" cy="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Shape 934"/>
              <p:cNvSpPr/>
              <p:nvPr/>
            </p:nvSpPr>
            <p:spPr>
              <a:xfrm>
                <a:off x="925" y="1861"/>
                <a:ext cx="344" cy="274"/>
              </a:xfrm>
              <a:custGeom>
                <a:avLst/>
                <a:gdLst/>
                <a:ahLst/>
                <a:cxnLst/>
                <a:rect l="0" t="0" r="0" b="0"/>
                <a:pathLst>
                  <a:path w="120000" h="120000" extrusionOk="0">
                    <a:moveTo>
                      <a:pt x="118255" y="120000"/>
                    </a:moveTo>
                    <a:lnTo>
                      <a:pt x="0" y="3065"/>
                    </a:lnTo>
                    <a:lnTo>
                      <a:pt x="1744" y="0"/>
                    </a:lnTo>
                    <a:lnTo>
                      <a:pt x="120000" y="117810"/>
                    </a:lnTo>
                    <a:lnTo>
                      <a:pt x="11825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Shape 935"/>
              <p:cNvSpPr/>
              <p:nvPr/>
            </p:nvSpPr>
            <p:spPr>
              <a:xfrm>
                <a:off x="935" y="1711"/>
                <a:ext cx="489" cy="147"/>
              </a:xfrm>
              <a:custGeom>
                <a:avLst/>
                <a:gdLst/>
                <a:ahLst/>
                <a:cxnLst/>
                <a:rect l="0" t="0" r="0" b="0"/>
                <a:pathLst>
                  <a:path w="120000" h="120000" extrusionOk="0">
                    <a:moveTo>
                      <a:pt x="489" y="120000"/>
                    </a:moveTo>
                    <a:lnTo>
                      <a:pt x="0" y="112751"/>
                    </a:lnTo>
                    <a:lnTo>
                      <a:pt x="119020" y="0"/>
                    </a:lnTo>
                    <a:lnTo>
                      <a:pt x="120000" y="6442"/>
                    </a:lnTo>
                    <a:lnTo>
                      <a:pt x="48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Shape 936"/>
              <p:cNvSpPr/>
              <p:nvPr/>
            </p:nvSpPr>
            <p:spPr>
              <a:xfrm>
                <a:off x="5945" y="2968"/>
                <a:ext cx="123" cy="100"/>
              </a:xfrm>
              <a:custGeom>
                <a:avLst/>
                <a:gdLst/>
                <a:ahLst/>
                <a:cxnLst/>
                <a:rect l="0" t="0" r="0" b="0"/>
                <a:pathLst>
                  <a:path w="120000" h="120000" extrusionOk="0">
                    <a:moveTo>
                      <a:pt x="50270" y="115932"/>
                    </a:moveTo>
                    <a:cubicBezTo>
                      <a:pt x="43783" y="115932"/>
                      <a:pt x="37297" y="115932"/>
                      <a:pt x="30810" y="111864"/>
                    </a:cubicBezTo>
                    <a:cubicBezTo>
                      <a:pt x="19459" y="107796"/>
                      <a:pt x="8108" y="99661"/>
                      <a:pt x="0" y="87457"/>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3513" y="0"/>
                      <a:pt x="113513" y="0"/>
                      <a:pt x="113513"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Shape 937"/>
              <p:cNvSpPr/>
              <p:nvPr/>
            </p:nvSpPr>
            <p:spPr>
              <a:xfrm>
                <a:off x="5929" y="2928"/>
                <a:ext cx="54" cy="88"/>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Shape 938"/>
              <p:cNvSpPr/>
              <p:nvPr/>
            </p:nvSpPr>
            <p:spPr>
              <a:xfrm>
                <a:off x="5897" y="2953"/>
                <a:ext cx="54" cy="118"/>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48750" y="91267"/>
                      <a:pt x="120000" y="113239"/>
                    </a:cubicBezTo>
                    <a:lnTo>
                      <a:pt x="1087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Shape 939"/>
              <p:cNvSpPr/>
              <p:nvPr/>
            </p:nvSpPr>
            <p:spPr>
              <a:xfrm>
                <a:off x="5938" y="2894"/>
                <a:ext cx="165" cy="162"/>
              </a:xfrm>
              <a:custGeom>
                <a:avLst/>
                <a:gdLst/>
                <a:ahLst/>
                <a:cxnLst/>
                <a:rect l="0" t="0" r="0" b="0"/>
                <a:pathLst>
                  <a:path w="120000" h="120000" extrusionOk="0">
                    <a:moveTo>
                      <a:pt x="95510" y="120000"/>
                    </a:moveTo>
                    <a:cubicBezTo>
                      <a:pt x="91836" y="115000"/>
                      <a:pt x="91836" y="115000"/>
                      <a:pt x="91836" y="115000"/>
                    </a:cubicBezTo>
                    <a:cubicBezTo>
                      <a:pt x="96734" y="108750"/>
                      <a:pt x="100408" y="101250"/>
                      <a:pt x="102857" y="93750"/>
                    </a:cubicBezTo>
                    <a:cubicBezTo>
                      <a:pt x="113877" y="60000"/>
                      <a:pt x="95510" y="23750"/>
                      <a:pt x="62448" y="13750"/>
                    </a:cubicBezTo>
                    <a:cubicBezTo>
                      <a:pt x="41632" y="7500"/>
                      <a:pt x="19591" y="11250"/>
                      <a:pt x="3673" y="25000"/>
                    </a:cubicBezTo>
                    <a:cubicBezTo>
                      <a:pt x="0" y="20000"/>
                      <a:pt x="0" y="20000"/>
                      <a:pt x="0" y="20000"/>
                    </a:cubicBezTo>
                    <a:cubicBezTo>
                      <a:pt x="18367" y="5000"/>
                      <a:pt x="41632" y="0"/>
                      <a:pt x="63673" y="7500"/>
                    </a:cubicBezTo>
                    <a:cubicBezTo>
                      <a:pt x="100408" y="18750"/>
                      <a:pt x="119999" y="58750"/>
                      <a:pt x="108979" y="95000"/>
                    </a:cubicBezTo>
                    <a:cubicBezTo>
                      <a:pt x="106530" y="103750"/>
                      <a:pt x="101632" y="112500"/>
                      <a:pt x="9551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Shape 940"/>
              <p:cNvSpPr/>
              <p:nvPr/>
            </p:nvSpPr>
            <p:spPr>
              <a:xfrm>
                <a:off x="2502" y="1618"/>
                <a:ext cx="164" cy="164"/>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1" name="Shape 941"/>
              <p:cNvSpPr/>
              <p:nvPr/>
            </p:nvSpPr>
            <p:spPr>
              <a:xfrm>
                <a:off x="1988" y="208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2" name="Shape 942"/>
              <p:cNvSpPr/>
              <p:nvPr/>
            </p:nvSpPr>
            <p:spPr>
              <a:xfrm>
                <a:off x="1963" y="2055"/>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3" name="Shape 943"/>
              <p:cNvSpPr/>
              <p:nvPr/>
            </p:nvSpPr>
            <p:spPr>
              <a:xfrm>
                <a:off x="1963" y="2029"/>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4" name="Shape 944"/>
              <p:cNvSpPr/>
              <p:nvPr/>
            </p:nvSpPr>
            <p:spPr>
              <a:xfrm>
                <a:off x="1988" y="2055"/>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5" name="Shape 945"/>
              <p:cNvSpPr/>
              <p:nvPr/>
            </p:nvSpPr>
            <p:spPr>
              <a:xfrm>
                <a:off x="2014" y="2055"/>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6" name="Shape 946"/>
              <p:cNvSpPr/>
              <p:nvPr/>
            </p:nvSpPr>
            <p:spPr>
              <a:xfrm>
                <a:off x="2014" y="2029"/>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Shape 947"/>
              <p:cNvSpPr/>
              <p:nvPr/>
            </p:nvSpPr>
            <p:spPr>
              <a:xfrm>
                <a:off x="2014" y="2084"/>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8" name="Shape 948"/>
              <p:cNvSpPr/>
              <p:nvPr/>
            </p:nvSpPr>
            <p:spPr>
              <a:xfrm>
                <a:off x="1988" y="2029"/>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9" name="Shape 949"/>
              <p:cNvSpPr/>
              <p:nvPr/>
            </p:nvSpPr>
            <p:spPr>
              <a:xfrm>
                <a:off x="1963" y="208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0" name="Shape 950"/>
              <p:cNvSpPr/>
              <p:nvPr/>
            </p:nvSpPr>
            <p:spPr>
              <a:xfrm>
                <a:off x="1912" y="208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1" name="Shape 951"/>
              <p:cNvSpPr/>
              <p:nvPr/>
            </p:nvSpPr>
            <p:spPr>
              <a:xfrm>
                <a:off x="1912" y="2055"/>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2" name="Shape 952"/>
              <p:cNvSpPr/>
              <p:nvPr/>
            </p:nvSpPr>
            <p:spPr>
              <a:xfrm>
                <a:off x="1937" y="2029"/>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3" name="Shape 953"/>
              <p:cNvSpPr/>
              <p:nvPr/>
            </p:nvSpPr>
            <p:spPr>
              <a:xfrm>
                <a:off x="1937" y="208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4" name="Shape 954"/>
              <p:cNvSpPr/>
              <p:nvPr/>
            </p:nvSpPr>
            <p:spPr>
              <a:xfrm>
                <a:off x="1912" y="2029"/>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5" name="Shape 955"/>
              <p:cNvSpPr/>
              <p:nvPr/>
            </p:nvSpPr>
            <p:spPr>
              <a:xfrm>
                <a:off x="1937" y="2055"/>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6" name="Shape 956"/>
              <p:cNvSpPr/>
              <p:nvPr/>
            </p:nvSpPr>
            <p:spPr>
              <a:xfrm>
                <a:off x="1928" y="1961"/>
                <a:ext cx="14" cy="2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7" name="Shape 957"/>
              <p:cNvSpPr/>
              <p:nvPr/>
            </p:nvSpPr>
            <p:spPr>
              <a:xfrm>
                <a:off x="2000" y="1961"/>
                <a:ext cx="14" cy="2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8" name="Shape 958"/>
              <p:cNvSpPr/>
              <p:nvPr/>
            </p:nvSpPr>
            <p:spPr>
              <a:xfrm>
                <a:off x="1887" y="1976"/>
                <a:ext cx="166" cy="149"/>
              </a:xfrm>
              <a:custGeom>
                <a:avLst/>
                <a:gdLst/>
                <a:ahLst/>
                <a:cxnLst/>
                <a:rect l="0" t="0" r="0" b="0"/>
                <a:pathLst>
                  <a:path w="120000" h="120000" extrusionOk="0">
                    <a:moveTo>
                      <a:pt x="99036" y="0"/>
                    </a:moveTo>
                    <a:lnTo>
                      <a:pt x="99036" y="17483"/>
                    </a:lnTo>
                    <a:lnTo>
                      <a:pt x="72289" y="17483"/>
                    </a:lnTo>
                    <a:lnTo>
                      <a:pt x="72289" y="0"/>
                    </a:lnTo>
                    <a:lnTo>
                      <a:pt x="47710" y="0"/>
                    </a:lnTo>
                    <a:lnTo>
                      <a:pt x="47710" y="17483"/>
                    </a:lnTo>
                    <a:lnTo>
                      <a:pt x="19518" y="17483"/>
                    </a:lnTo>
                    <a:lnTo>
                      <a:pt x="19518" y="0"/>
                    </a:lnTo>
                    <a:lnTo>
                      <a:pt x="0" y="0"/>
                    </a:lnTo>
                    <a:lnTo>
                      <a:pt x="0" y="120000"/>
                    </a:lnTo>
                    <a:lnTo>
                      <a:pt x="119999" y="120000"/>
                    </a:lnTo>
                    <a:lnTo>
                      <a:pt x="119999" y="0"/>
                    </a:lnTo>
                    <a:lnTo>
                      <a:pt x="99036" y="0"/>
                    </a:lnTo>
                    <a:close/>
                    <a:moveTo>
                      <a:pt x="114939" y="114437"/>
                    </a:moveTo>
                    <a:lnTo>
                      <a:pt x="5060" y="114437"/>
                    </a:lnTo>
                    <a:lnTo>
                      <a:pt x="5060" y="27019"/>
                    </a:lnTo>
                    <a:lnTo>
                      <a:pt x="114939" y="27019"/>
                    </a:lnTo>
                    <a:lnTo>
                      <a:pt x="114939" y="114437"/>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9" name="Shape 959"/>
              <p:cNvSpPr/>
              <p:nvPr/>
            </p:nvSpPr>
            <p:spPr>
              <a:xfrm>
                <a:off x="2206" y="1260"/>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0" name="Shape 960"/>
              <p:cNvSpPr/>
              <p:nvPr/>
            </p:nvSpPr>
            <p:spPr>
              <a:xfrm>
                <a:off x="1956" y="952"/>
                <a:ext cx="147"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1" name="Shape 961"/>
              <p:cNvSpPr/>
              <p:nvPr/>
            </p:nvSpPr>
            <p:spPr>
              <a:xfrm>
                <a:off x="1956" y="1010"/>
                <a:ext cx="147"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2" name="Shape 962"/>
              <p:cNvSpPr/>
              <p:nvPr/>
            </p:nvSpPr>
            <p:spPr>
              <a:xfrm>
                <a:off x="1956" y="1056"/>
                <a:ext cx="147" cy="44"/>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3" name="Shape 963"/>
              <p:cNvSpPr/>
              <p:nvPr/>
            </p:nvSpPr>
            <p:spPr>
              <a:xfrm>
                <a:off x="2370" y="728"/>
                <a:ext cx="169" cy="169"/>
              </a:xfrm>
              <a:custGeom>
                <a:avLst/>
                <a:gdLst/>
                <a:ahLst/>
                <a:cxnLst/>
                <a:rect l="0" t="0" r="0" b="0"/>
                <a:pathLst>
                  <a:path w="120000" h="120000" extrusionOk="0">
                    <a:moveTo>
                      <a:pt x="83076" y="53964"/>
                    </a:moveTo>
                    <a:lnTo>
                      <a:pt x="37633" y="53964"/>
                    </a:lnTo>
                    <a:lnTo>
                      <a:pt x="37633" y="48994"/>
                    </a:lnTo>
                    <a:lnTo>
                      <a:pt x="83076" y="48994"/>
                    </a:lnTo>
                    <a:lnTo>
                      <a:pt x="83076" y="53964"/>
                    </a:lnTo>
                    <a:close/>
                    <a:moveTo>
                      <a:pt x="83076" y="68165"/>
                    </a:moveTo>
                    <a:lnTo>
                      <a:pt x="37633" y="68165"/>
                    </a:lnTo>
                    <a:lnTo>
                      <a:pt x="37633" y="73846"/>
                    </a:lnTo>
                    <a:lnTo>
                      <a:pt x="83076" y="73846"/>
                    </a:lnTo>
                    <a:lnTo>
                      <a:pt x="83076" y="68165"/>
                    </a:lnTo>
                    <a:close/>
                    <a:moveTo>
                      <a:pt x="83076" y="27692"/>
                    </a:moveTo>
                    <a:lnTo>
                      <a:pt x="37633" y="27692"/>
                    </a:lnTo>
                    <a:lnTo>
                      <a:pt x="37633" y="33372"/>
                    </a:lnTo>
                    <a:lnTo>
                      <a:pt x="83076" y="33372"/>
                    </a:lnTo>
                    <a:lnTo>
                      <a:pt x="83076" y="27692"/>
                    </a:lnTo>
                    <a:close/>
                    <a:moveTo>
                      <a:pt x="83076" y="89467"/>
                    </a:moveTo>
                    <a:lnTo>
                      <a:pt x="37633" y="89467"/>
                    </a:lnTo>
                    <a:lnTo>
                      <a:pt x="37633" y="94437"/>
                    </a:lnTo>
                    <a:lnTo>
                      <a:pt x="83076" y="94437"/>
                    </a:lnTo>
                    <a:lnTo>
                      <a:pt x="83076" y="89467"/>
                    </a:lnTo>
                    <a:close/>
                    <a:moveTo>
                      <a:pt x="120000" y="120000"/>
                    </a:moveTo>
                    <a:lnTo>
                      <a:pt x="0" y="120000"/>
                    </a:lnTo>
                    <a:lnTo>
                      <a:pt x="0" y="0"/>
                    </a:lnTo>
                    <a:lnTo>
                      <a:pt x="120000" y="0"/>
                    </a:lnTo>
                    <a:lnTo>
                      <a:pt x="120000" y="120000"/>
                    </a:lnTo>
                    <a:close/>
                    <a:moveTo>
                      <a:pt x="115029" y="5680"/>
                    </a:moveTo>
                    <a:lnTo>
                      <a:pt x="6390" y="5680"/>
                    </a:lnTo>
                    <a:lnTo>
                      <a:pt x="6390" y="115029"/>
                    </a:lnTo>
                    <a:lnTo>
                      <a:pt x="115029" y="115029"/>
                    </a:lnTo>
                    <a:lnTo>
                      <a:pt x="115029" y="568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Shape 964"/>
              <p:cNvSpPr/>
              <p:nvPr/>
            </p:nvSpPr>
            <p:spPr>
              <a:xfrm>
                <a:off x="2988" y="713"/>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5" name="Shape 965"/>
              <p:cNvSpPr/>
              <p:nvPr/>
            </p:nvSpPr>
            <p:spPr>
              <a:xfrm>
                <a:off x="790" y="3109"/>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6" name="Shape 966"/>
              <p:cNvSpPr/>
              <p:nvPr/>
            </p:nvSpPr>
            <p:spPr>
              <a:xfrm>
                <a:off x="4299" y="776"/>
                <a:ext cx="148" cy="153"/>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7" name="Shape 967"/>
              <p:cNvSpPr/>
              <p:nvPr/>
            </p:nvSpPr>
            <p:spPr>
              <a:xfrm>
                <a:off x="4350" y="855"/>
                <a:ext cx="14" cy="14"/>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8" name="Shape 968"/>
              <p:cNvSpPr/>
              <p:nvPr/>
            </p:nvSpPr>
            <p:spPr>
              <a:xfrm>
                <a:off x="4799" y="860"/>
                <a:ext cx="169" cy="72"/>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9" name="Shape 969"/>
              <p:cNvSpPr/>
              <p:nvPr/>
            </p:nvSpPr>
            <p:spPr>
              <a:xfrm>
                <a:off x="4799" y="952"/>
                <a:ext cx="169"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0" name="Shape 970"/>
              <p:cNvSpPr/>
              <p:nvPr/>
            </p:nvSpPr>
            <p:spPr>
              <a:xfrm>
                <a:off x="4799" y="985"/>
                <a:ext cx="169"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1" name="Shape 971"/>
              <p:cNvSpPr/>
              <p:nvPr/>
            </p:nvSpPr>
            <p:spPr>
              <a:xfrm>
                <a:off x="4799" y="1018"/>
                <a:ext cx="169"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2" name="Shape 972"/>
              <p:cNvSpPr/>
              <p:nvPr/>
            </p:nvSpPr>
            <p:spPr>
              <a:xfrm>
                <a:off x="5172" y="1550"/>
                <a:ext cx="235" cy="137"/>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3" name="Shape 973"/>
              <p:cNvSpPr/>
              <p:nvPr/>
            </p:nvSpPr>
            <p:spPr>
              <a:xfrm>
                <a:off x="3511" y="867"/>
                <a:ext cx="234" cy="137"/>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4" name="Shape 974"/>
              <p:cNvSpPr/>
              <p:nvPr/>
            </p:nvSpPr>
            <p:spPr>
              <a:xfrm>
                <a:off x="2779" y="1393"/>
                <a:ext cx="175" cy="166"/>
              </a:xfrm>
              <a:custGeom>
                <a:avLst/>
                <a:gdLst/>
                <a:ahLst/>
                <a:cxnLst/>
                <a:rect l="0" t="0" r="0" b="0"/>
                <a:pathLst>
                  <a:path w="120000" h="120000" extrusionOk="0">
                    <a:moveTo>
                      <a:pt x="104914" y="39036"/>
                    </a:moveTo>
                    <a:lnTo>
                      <a:pt x="104914" y="21686"/>
                    </a:lnTo>
                    <a:lnTo>
                      <a:pt x="84342" y="21686"/>
                    </a:lnTo>
                    <a:lnTo>
                      <a:pt x="60342" y="0"/>
                    </a:lnTo>
                    <a:lnTo>
                      <a:pt x="33600" y="21686"/>
                    </a:lnTo>
                    <a:lnTo>
                      <a:pt x="13714" y="21686"/>
                    </a:lnTo>
                    <a:lnTo>
                      <a:pt x="13714" y="37590"/>
                    </a:lnTo>
                    <a:lnTo>
                      <a:pt x="0" y="49879"/>
                    </a:lnTo>
                    <a:lnTo>
                      <a:pt x="0" y="119999"/>
                    </a:lnTo>
                    <a:lnTo>
                      <a:pt x="119999" y="119999"/>
                    </a:lnTo>
                    <a:lnTo>
                      <a:pt x="119999" y="49879"/>
                    </a:lnTo>
                    <a:lnTo>
                      <a:pt x="104914" y="39036"/>
                    </a:lnTo>
                    <a:close/>
                    <a:moveTo>
                      <a:pt x="114514" y="114939"/>
                    </a:moveTo>
                    <a:lnTo>
                      <a:pt x="4114" y="114939"/>
                    </a:lnTo>
                    <a:lnTo>
                      <a:pt x="4114" y="53493"/>
                    </a:lnTo>
                    <a:lnTo>
                      <a:pt x="19200" y="41204"/>
                    </a:lnTo>
                    <a:lnTo>
                      <a:pt x="19200" y="26746"/>
                    </a:lnTo>
                    <a:lnTo>
                      <a:pt x="35657" y="26746"/>
                    </a:lnTo>
                    <a:lnTo>
                      <a:pt x="60342" y="7228"/>
                    </a:lnTo>
                    <a:lnTo>
                      <a:pt x="82285" y="26746"/>
                    </a:lnTo>
                    <a:lnTo>
                      <a:pt x="100800" y="26746"/>
                    </a:lnTo>
                    <a:lnTo>
                      <a:pt x="100800" y="41204"/>
                    </a:lnTo>
                    <a:lnTo>
                      <a:pt x="114514" y="53493"/>
                    </a:lnTo>
                    <a:lnTo>
                      <a:pt x="114514" y="114939"/>
                    </a:lnTo>
                    <a:close/>
                    <a:moveTo>
                      <a:pt x="24000" y="65783"/>
                    </a:moveTo>
                    <a:lnTo>
                      <a:pt x="60342" y="91807"/>
                    </a:lnTo>
                    <a:lnTo>
                      <a:pt x="96000" y="67228"/>
                    </a:lnTo>
                    <a:lnTo>
                      <a:pt x="96000" y="33253"/>
                    </a:lnTo>
                    <a:lnTo>
                      <a:pt x="24000" y="33253"/>
                    </a:lnTo>
                    <a:lnTo>
                      <a:pt x="24000" y="65783"/>
                    </a:lnTo>
                    <a:close/>
                    <a:moveTo>
                      <a:pt x="37714" y="41204"/>
                    </a:moveTo>
                    <a:lnTo>
                      <a:pt x="82285" y="41204"/>
                    </a:lnTo>
                    <a:lnTo>
                      <a:pt x="82285" y="47710"/>
                    </a:lnTo>
                    <a:lnTo>
                      <a:pt x="37714" y="47710"/>
                    </a:lnTo>
                    <a:lnTo>
                      <a:pt x="37714" y="41204"/>
                    </a:lnTo>
                    <a:close/>
                    <a:moveTo>
                      <a:pt x="37714" y="57108"/>
                    </a:moveTo>
                    <a:lnTo>
                      <a:pt x="82285" y="57108"/>
                    </a:lnTo>
                    <a:lnTo>
                      <a:pt x="82285" y="63614"/>
                    </a:lnTo>
                    <a:lnTo>
                      <a:pt x="37714" y="63614"/>
                    </a:lnTo>
                    <a:lnTo>
                      <a:pt x="37714" y="571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5" name="Shape 975"/>
              <p:cNvSpPr/>
              <p:nvPr/>
            </p:nvSpPr>
            <p:spPr>
              <a:xfrm>
                <a:off x="7251" y="306"/>
                <a:ext cx="175" cy="164"/>
              </a:xfrm>
              <a:custGeom>
                <a:avLst/>
                <a:gdLst/>
                <a:ahLst/>
                <a:cxnLst/>
                <a:rect l="0" t="0" r="0" b="0"/>
                <a:pathLst>
                  <a:path w="120000" h="120000" extrusionOk="0">
                    <a:moveTo>
                      <a:pt x="104914" y="38048"/>
                    </a:moveTo>
                    <a:lnTo>
                      <a:pt x="104914" y="20487"/>
                    </a:lnTo>
                    <a:lnTo>
                      <a:pt x="84342" y="20487"/>
                    </a:lnTo>
                    <a:lnTo>
                      <a:pt x="60342" y="0"/>
                    </a:lnTo>
                    <a:lnTo>
                      <a:pt x="33600" y="20487"/>
                    </a:lnTo>
                    <a:lnTo>
                      <a:pt x="13714" y="20487"/>
                    </a:lnTo>
                    <a:lnTo>
                      <a:pt x="13714" y="38048"/>
                    </a:lnTo>
                    <a:lnTo>
                      <a:pt x="0" y="50487"/>
                    </a:lnTo>
                    <a:lnTo>
                      <a:pt x="0" y="120000"/>
                    </a:lnTo>
                    <a:lnTo>
                      <a:pt x="119999" y="120000"/>
                    </a:lnTo>
                    <a:lnTo>
                      <a:pt x="119999" y="50487"/>
                    </a:lnTo>
                    <a:lnTo>
                      <a:pt x="104914" y="38048"/>
                    </a:lnTo>
                    <a:close/>
                    <a:moveTo>
                      <a:pt x="114514" y="114878"/>
                    </a:moveTo>
                    <a:lnTo>
                      <a:pt x="4800" y="114878"/>
                    </a:lnTo>
                    <a:lnTo>
                      <a:pt x="4800" y="52682"/>
                    </a:lnTo>
                    <a:lnTo>
                      <a:pt x="19200" y="40975"/>
                    </a:lnTo>
                    <a:lnTo>
                      <a:pt x="19200" y="27073"/>
                    </a:lnTo>
                    <a:lnTo>
                      <a:pt x="35657" y="27073"/>
                    </a:lnTo>
                    <a:lnTo>
                      <a:pt x="60342" y="5853"/>
                    </a:lnTo>
                    <a:lnTo>
                      <a:pt x="82285" y="27073"/>
                    </a:lnTo>
                    <a:lnTo>
                      <a:pt x="100800" y="27073"/>
                    </a:lnTo>
                    <a:lnTo>
                      <a:pt x="100800" y="41707"/>
                    </a:lnTo>
                    <a:lnTo>
                      <a:pt x="114514" y="52682"/>
                    </a:lnTo>
                    <a:lnTo>
                      <a:pt x="114514" y="114878"/>
                    </a:lnTo>
                    <a:close/>
                    <a:moveTo>
                      <a:pt x="24000" y="66585"/>
                    </a:moveTo>
                    <a:lnTo>
                      <a:pt x="60342" y="91463"/>
                    </a:lnTo>
                    <a:lnTo>
                      <a:pt x="96000" y="66585"/>
                    </a:lnTo>
                    <a:lnTo>
                      <a:pt x="96000" y="32926"/>
                    </a:lnTo>
                    <a:lnTo>
                      <a:pt x="24000" y="32926"/>
                    </a:lnTo>
                    <a:lnTo>
                      <a:pt x="24000" y="66585"/>
                    </a:lnTo>
                    <a:close/>
                    <a:moveTo>
                      <a:pt x="37714" y="40975"/>
                    </a:moveTo>
                    <a:lnTo>
                      <a:pt x="82285" y="40975"/>
                    </a:lnTo>
                    <a:lnTo>
                      <a:pt x="82285" y="46829"/>
                    </a:lnTo>
                    <a:lnTo>
                      <a:pt x="37714" y="46829"/>
                    </a:lnTo>
                    <a:lnTo>
                      <a:pt x="37714" y="40975"/>
                    </a:lnTo>
                    <a:close/>
                    <a:moveTo>
                      <a:pt x="37714" y="56341"/>
                    </a:moveTo>
                    <a:lnTo>
                      <a:pt x="82285" y="56341"/>
                    </a:lnTo>
                    <a:lnTo>
                      <a:pt x="82285" y="62926"/>
                    </a:lnTo>
                    <a:lnTo>
                      <a:pt x="37714" y="62926"/>
                    </a:lnTo>
                    <a:lnTo>
                      <a:pt x="37714" y="5634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6" name="Shape 976"/>
              <p:cNvSpPr/>
              <p:nvPr/>
            </p:nvSpPr>
            <p:spPr>
              <a:xfrm>
                <a:off x="139" y="2962"/>
                <a:ext cx="176" cy="165"/>
              </a:xfrm>
              <a:custGeom>
                <a:avLst/>
                <a:gdLst/>
                <a:ahLst/>
                <a:cxnLst/>
                <a:rect l="0" t="0" r="0" b="0"/>
                <a:pathLst>
                  <a:path w="120000" h="120000" extrusionOk="0">
                    <a:moveTo>
                      <a:pt x="105681" y="39272"/>
                    </a:moveTo>
                    <a:lnTo>
                      <a:pt x="105681" y="21818"/>
                    </a:lnTo>
                    <a:lnTo>
                      <a:pt x="83863" y="21818"/>
                    </a:lnTo>
                    <a:lnTo>
                      <a:pt x="60000" y="0"/>
                    </a:lnTo>
                    <a:lnTo>
                      <a:pt x="34772" y="21818"/>
                    </a:lnTo>
                    <a:lnTo>
                      <a:pt x="15000" y="21818"/>
                    </a:lnTo>
                    <a:lnTo>
                      <a:pt x="15000" y="37818"/>
                    </a:lnTo>
                    <a:lnTo>
                      <a:pt x="0" y="50181"/>
                    </a:lnTo>
                    <a:lnTo>
                      <a:pt x="0" y="120000"/>
                    </a:lnTo>
                    <a:lnTo>
                      <a:pt x="120000" y="120000"/>
                    </a:lnTo>
                    <a:lnTo>
                      <a:pt x="120000" y="50181"/>
                    </a:lnTo>
                    <a:lnTo>
                      <a:pt x="105681" y="39272"/>
                    </a:lnTo>
                    <a:close/>
                    <a:moveTo>
                      <a:pt x="115227" y="115636"/>
                    </a:moveTo>
                    <a:lnTo>
                      <a:pt x="6136" y="115636"/>
                    </a:lnTo>
                    <a:lnTo>
                      <a:pt x="6136" y="53818"/>
                    </a:lnTo>
                    <a:lnTo>
                      <a:pt x="19772" y="41454"/>
                    </a:lnTo>
                    <a:lnTo>
                      <a:pt x="19772" y="26909"/>
                    </a:lnTo>
                    <a:lnTo>
                      <a:pt x="35454" y="26909"/>
                    </a:lnTo>
                    <a:lnTo>
                      <a:pt x="60000" y="7272"/>
                    </a:lnTo>
                    <a:lnTo>
                      <a:pt x="81818" y="26909"/>
                    </a:lnTo>
                    <a:lnTo>
                      <a:pt x="100227" y="26909"/>
                    </a:lnTo>
                    <a:lnTo>
                      <a:pt x="100227" y="41454"/>
                    </a:lnTo>
                    <a:lnTo>
                      <a:pt x="115227" y="53818"/>
                    </a:lnTo>
                    <a:lnTo>
                      <a:pt x="115227" y="115636"/>
                    </a:lnTo>
                    <a:close/>
                    <a:moveTo>
                      <a:pt x="24545" y="66181"/>
                    </a:moveTo>
                    <a:lnTo>
                      <a:pt x="60000" y="91636"/>
                    </a:lnTo>
                    <a:lnTo>
                      <a:pt x="95454" y="67636"/>
                    </a:lnTo>
                    <a:lnTo>
                      <a:pt x="95454" y="32727"/>
                    </a:lnTo>
                    <a:lnTo>
                      <a:pt x="24545" y="32727"/>
                    </a:lnTo>
                    <a:lnTo>
                      <a:pt x="24545" y="66181"/>
                    </a:lnTo>
                    <a:close/>
                    <a:moveTo>
                      <a:pt x="38181" y="41454"/>
                    </a:moveTo>
                    <a:lnTo>
                      <a:pt x="81818" y="41454"/>
                    </a:lnTo>
                    <a:lnTo>
                      <a:pt x="81818" y="48000"/>
                    </a:lnTo>
                    <a:lnTo>
                      <a:pt x="38181" y="48000"/>
                    </a:lnTo>
                    <a:lnTo>
                      <a:pt x="38181" y="41454"/>
                    </a:lnTo>
                    <a:close/>
                    <a:moveTo>
                      <a:pt x="38181" y="57454"/>
                    </a:moveTo>
                    <a:lnTo>
                      <a:pt x="81818" y="57454"/>
                    </a:lnTo>
                    <a:lnTo>
                      <a:pt x="81818" y="64000"/>
                    </a:lnTo>
                    <a:lnTo>
                      <a:pt x="38181" y="64000"/>
                    </a:lnTo>
                    <a:lnTo>
                      <a:pt x="38181" y="5745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7" name="Shape 977"/>
              <p:cNvSpPr/>
              <p:nvPr/>
            </p:nvSpPr>
            <p:spPr>
              <a:xfrm>
                <a:off x="5000" y="1989"/>
                <a:ext cx="34"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8" name="Shape 978"/>
              <p:cNvSpPr/>
              <p:nvPr/>
            </p:nvSpPr>
            <p:spPr>
              <a:xfrm>
                <a:off x="5000" y="1968"/>
                <a:ext cx="51" cy="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9" name="Shape 979"/>
              <p:cNvSpPr/>
              <p:nvPr/>
            </p:nvSpPr>
            <p:spPr>
              <a:xfrm>
                <a:off x="5000" y="1944"/>
                <a:ext cx="51"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0" name="Shape 980"/>
              <p:cNvSpPr/>
              <p:nvPr/>
            </p:nvSpPr>
            <p:spPr>
              <a:xfrm>
                <a:off x="5000" y="1920"/>
                <a:ext cx="51" cy="3"/>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Shape 981"/>
              <p:cNvSpPr/>
              <p:nvPr/>
            </p:nvSpPr>
            <p:spPr>
              <a:xfrm>
                <a:off x="4913" y="1989"/>
                <a:ext cx="33"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Shape 982"/>
              <p:cNvSpPr/>
              <p:nvPr/>
            </p:nvSpPr>
            <p:spPr>
              <a:xfrm>
                <a:off x="4913" y="1968"/>
                <a:ext cx="50" cy="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3" name="Shape 983"/>
              <p:cNvSpPr/>
              <p:nvPr/>
            </p:nvSpPr>
            <p:spPr>
              <a:xfrm>
                <a:off x="4913" y="1944"/>
                <a:ext cx="50"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Shape 984"/>
              <p:cNvSpPr/>
              <p:nvPr/>
            </p:nvSpPr>
            <p:spPr>
              <a:xfrm>
                <a:off x="4913" y="1920"/>
                <a:ext cx="50" cy="3"/>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Shape 985"/>
              <p:cNvSpPr/>
              <p:nvPr/>
            </p:nvSpPr>
            <p:spPr>
              <a:xfrm>
                <a:off x="4890" y="1895"/>
                <a:ext cx="184" cy="14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6" name="Shape 986"/>
              <p:cNvSpPr/>
              <p:nvPr/>
            </p:nvSpPr>
            <p:spPr>
              <a:xfrm>
                <a:off x="4538" y="2370"/>
                <a:ext cx="56"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7" name="Shape 987"/>
              <p:cNvSpPr/>
              <p:nvPr/>
            </p:nvSpPr>
            <p:spPr>
              <a:xfrm>
                <a:off x="4529" y="2345"/>
                <a:ext cx="76" cy="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8" name="Shape 988"/>
              <p:cNvSpPr/>
              <p:nvPr/>
            </p:nvSpPr>
            <p:spPr>
              <a:xfrm>
                <a:off x="4543" y="2319"/>
                <a:ext cx="25"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9" name="Shape 989"/>
              <p:cNvSpPr/>
              <p:nvPr/>
            </p:nvSpPr>
            <p:spPr>
              <a:xfrm>
                <a:off x="4497" y="2280"/>
                <a:ext cx="174" cy="149"/>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Shape 990"/>
              <p:cNvSpPr/>
              <p:nvPr/>
            </p:nvSpPr>
            <p:spPr>
              <a:xfrm>
                <a:off x="4145" y="2587"/>
                <a:ext cx="171" cy="134"/>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1" name="Shape 991"/>
              <p:cNvSpPr/>
              <p:nvPr/>
            </p:nvSpPr>
            <p:spPr>
              <a:xfrm>
                <a:off x="4286" y="2676"/>
                <a:ext cx="14" cy="7"/>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92" name="Shape 992"/>
            <p:cNvSpPr/>
            <p:nvPr/>
          </p:nvSpPr>
          <p:spPr>
            <a:xfrm>
              <a:off x="4268" y="2676"/>
              <a:ext cx="13"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3" name="Shape 993"/>
            <p:cNvSpPr/>
            <p:nvPr/>
          </p:nvSpPr>
          <p:spPr>
            <a:xfrm>
              <a:off x="4243" y="2676"/>
              <a:ext cx="21"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4" name="Shape 994"/>
            <p:cNvSpPr/>
            <p:nvPr/>
          </p:nvSpPr>
          <p:spPr>
            <a:xfrm>
              <a:off x="4175" y="2676"/>
              <a:ext cx="55"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5" name="Shape 995"/>
            <p:cNvSpPr/>
            <p:nvPr/>
          </p:nvSpPr>
          <p:spPr>
            <a:xfrm>
              <a:off x="4175" y="2689"/>
              <a:ext cx="55"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Shape 996"/>
            <p:cNvSpPr/>
            <p:nvPr/>
          </p:nvSpPr>
          <p:spPr>
            <a:xfrm>
              <a:off x="3181" y="2596"/>
              <a:ext cx="178" cy="176"/>
            </a:xfrm>
            <a:custGeom>
              <a:avLst/>
              <a:gdLst/>
              <a:ahLst/>
              <a:cxnLst/>
              <a:rect l="0" t="0" r="0" b="0"/>
              <a:pathLst>
                <a:path w="120000" h="120000" extrusionOk="0">
                  <a:moveTo>
                    <a:pt x="77333" y="81818"/>
                  </a:moveTo>
                  <a:lnTo>
                    <a:pt x="78666" y="81818"/>
                  </a:lnTo>
                  <a:lnTo>
                    <a:pt x="78666" y="99545"/>
                  </a:lnTo>
                  <a:lnTo>
                    <a:pt x="78666" y="99545"/>
                  </a:lnTo>
                  <a:lnTo>
                    <a:pt x="33333" y="99545"/>
                  </a:lnTo>
                  <a:lnTo>
                    <a:pt x="13333" y="120000"/>
                  </a:lnTo>
                  <a:lnTo>
                    <a:pt x="13333" y="99545"/>
                  </a:lnTo>
                  <a:lnTo>
                    <a:pt x="0" y="99545"/>
                  </a:lnTo>
                  <a:lnTo>
                    <a:pt x="0" y="34772"/>
                  </a:lnTo>
                  <a:lnTo>
                    <a:pt x="0" y="34772"/>
                  </a:lnTo>
                  <a:lnTo>
                    <a:pt x="24666" y="34772"/>
                  </a:lnTo>
                  <a:lnTo>
                    <a:pt x="24666" y="68181"/>
                  </a:lnTo>
                  <a:lnTo>
                    <a:pt x="24666" y="77727"/>
                  </a:lnTo>
                  <a:lnTo>
                    <a:pt x="24666" y="81818"/>
                  </a:lnTo>
                  <a:lnTo>
                    <a:pt x="29333" y="81818"/>
                  </a:lnTo>
                  <a:lnTo>
                    <a:pt x="36666" y="81818"/>
                  </a:lnTo>
                  <a:lnTo>
                    <a:pt x="77333" y="81818"/>
                  </a:lnTo>
                  <a:close/>
                  <a:moveTo>
                    <a:pt x="120000" y="0"/>
                  </a:moveTo>
                  <a:lnTo>
                    <a:pt x="120000" y="75000"/>
                  </a:lnTo>
                  <a:lnTo>
                    <a:pt x="110000" y="75000"/>
                  </a:lnTo>
                  <a:lnTo>
                    <a:pt x="110000" y="101590"/>
                  </a:lnTo>
                  <a:lnTo>
                    <a:pt x="84000" y="75000"/>
                  </a:lnTo>
                  <a:lnTo>
                    <a:pt x="30000" y="75000"/>
                  </a:lnTo>
                  <a:lnTo>
                    <a:pt x="30000" y="0"/>
                  </a:lnTo>
                  <a:lnTo>
                    <a:pt x="120000" y="0"/>
                  </a:lnTo>
                  <a:close/>
                  <a:moveTo>
                    <a:pt x="114666" y="4772"/>
                  </a:moveTo>
                  <a:lnTo>
                    <a:pt x="36000" y="4772"/>
                  </a:lnTo>
                  <a:lnTo>
                    <a:pt x="36000" y="70227"/>
                  </a:lnTo>
                  <a:lnTo>
                    <a:pt x="86666" y="70227"/>
                  </a:lnTo>
                  <a:lnTo>
                    <a:pt x="104666" y="88636"/>
                  </a:lnTo>
                  <a:lnTo>
                    <a:pt x="104666" y="70227"/>
                  </a:lnTo>
                  <a:lnTo>
                    <a:pt x="114666" y="70227"/>
                  </a:lnTo>
                  <a:lnTo>
                    <a:pt x="114666" y="4772"/>
                  </a:lnTo>
                  <a:close/>
                  <a:moveTo>
                    <a:pt x="52666" y="54545"/>
                  </a:moveTo>
                  <a:lnTo>
                    <a:pt x="95333" y="54545"/>
                  </a:lnTo>
                  <a:lnTo>
                    <a:pt x="95333" y="49772"/>
                  </a:lnTo>
                  <a:lnTo>
                    <a:pt x="52666" y="49772"/>
                  </a:lnTo>
                  <a:lnTo>
                    <a:pt x="52666" y="54545"/>
                  </a:lnTo>
                  <a:close/>
                  <a:moveTo>
                    <a:pt x="105333" y="33409"/>
                  </a:moveTo>
                  <a:lnTo>
                    <a:pt x="47333" y="33409"/>
                  </a:lnTo>
                  <a:lnTo>
                    <a:pt x="47333" y="38181"/>
                  </a:lnTo>
                  <a:lnTo>
                    <a:pt x="105333" y="38181"/>
                  </a:lnTo>
                  <a:lnTo>
                    <a:pt x="105333" y="33409"/>
                  </a:lnTo>
                  <a:close/>
                  <a:moveTo>
                    <a:pt x="76666" y="18409"/>
                  </a:moveTo>
                  <a:lnTo>
                    <a:pt x="57333" y="18409"/>
                  </a:lnTo>
                  <a:lnTo>
                    <a:pt x="57333" y="21818"/>
                  </a:lnTo>
                  <a:lnTo>
                    <a:pt x="76666" y="21818"/>
                  </a:lnTo>
                  <a:lnTo>
                    <a:pt x="76666" y="1840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Shape 997"/>
            <p:cNvSpPr/>
            <p:nvPr/>
          </p:nvSpPr>
          <p:spPr>
            <a:xfrm>
              <a:off x="2681" y="2051"/>
              <a:ext cx="153" cy="153"/>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Shape 998"/>
            <p:cNvSpPr/>
            <p:nvPr/>
          </p:nvSpPr>
          <p:spPr>
            <a:xfrm>
              <a:off x="2117" y="2363"/>
              <a:ext cx="174" cy="172"/>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Shape 999"/>
            <p:cNvSpPr/>
            <p:nvPr/>
          </p:nvSpPr>
          <p:spPr>
            <a:xfrm>
              <a:off x="7643" y="1847"/>
              <a:ext cx="172" cy="175"/>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0" name="Shape 1000"/>
            <p:cNvSpPr/>
            <p:nvPr/>
          </p:nvSpPr>
          <p:spPr>
            <a:xfrm>
              <a:off x="2409" y="2284"/>
              <a:ext cx="169"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1" name="Shape 1001"/>
            <p:cNvSpPr/>
            <p:nvPr/>
          </p:nvSpPr>
          <p:spPr>
            <a:xfrm>
              <a:off x="6084" y="331"/>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2" name="Shape 1002"/>
            <p:cNvSpPr/>
            <p:nvPr/>
          </p:nvSpPr>
          <p:spPr>
            <a:xfrm>
              <a:off x="5220" y="2769"/>
              <a:ext cx="18" cy="18"/>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3" name="Shape 1003"/>
            <p:cNvSpPr/>
            <p:nvPr/>
          </p:nvSpPr>
          <p:spPr>
            <a:xfrm>
              <a:off x="5265" y="2769"/>
              <a:ext cx="18" cy="18"/>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4" name="Shape 1004"/>
            <p:cNvSpPr/>
            <p:nvPr/>
          </p:nvSpPr>
          <p:spPr>
            <a:xfrm>
              <a:off x="5159" y="2644"/>
              <a:ext cx="162" cy="115"/>
            </a:xfrm>
            <a:custGeom>
              <a:avLst/>
              <a:gdLst/>
              <a:ahLst/>
              <a:cxnLst/>
              <a:rect l="0" t="0" r="0" b="0"/>
              <a:pathLst>
                <a:path w="120000" h="120000" extrusionOk="0">
                  <a:moveTo>
                    <a:pt x="120000" y="18461"/>
                  </a:moveTo>
                  <a:lnTo>
                    <a:pt x="23703" y="18461"/>
                  </a:lnTo>
                  <a:lnTo>
                    <a:pt x="20000" y="0"/>
                  </a:lnTo>
                  <a:lnTo>
                    <a:pt x="0" y="0"/>
                  </a:lnTo>
                  <a:lnTo>
                    <a:pt x="0" y="12307"/>
                  </a:lnTo>
                  <a:lnTo>
                    <a:pt x="13333" y="12307"/>
                  </a:lnTo>
                  <a:lnTo>
                    <a:pt x="34814" y="120000"/>
                  </a:lnTo>
                  <a:lnTo>
                    <a:pt x="102222" y="120000"/>
                  </a:lnTo>
                  <a:lnTo>
                    <a:pt x="104444" y="107692"/>
                  </a:lnTo>
                  <a:lnTo>
                    <a:pt x="40740" y="107692"/>
                  </a:lnTo>
                  <a:lnTo>
                    <a:pt x="38518" y="95384"/>
                  </a:lnTo>
                  <a:lnTo>
                    <a:pt x="107407" y="95384"/>
                  </a:lnTo>
                  <a:lnTo>
                    <a:pt x="120000" y="18461"/>
                  </a:lnTo>
                  <a:close/>
                  <a:moveTo>
                    <a:pt x="37037" y="88205"/>
                  </a:moveTo>
                  <a:lnTo>
                    <a:pt x="24444" y="27692"/>
                  </a:lnTo>
                  <a:lnTo>
                    <a:pt x="112592" y="27692"/>
                  </a:lnTo>
                  <a:lnTo>
                    <a:pt x="102222" y="88205"/>
                  </a:lnTo>
                  <a:lnTo>
                    <a:pt x="37037" y="8820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5" name="Shape 1005"/>
            <p:cNvSpPr/>
            <p:nvPr/>
          </p:nvSpPr>
          <p:spPr>
            <a:xfrm>
              <a:off x="5218" y="2706"/>
              <a:ext cx="66" cy="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6" name="Shape 1006"/>
            <p:cNvSpPr/>
            <p:nvPr/>
          </p:nvSpPr>
          <p:spPr>
            <a:xfrm>
              <a:off x="5213" y="2681"/>
              <a:ext cx="77" cy="7"/>
            </a:xfrm>
            <a:custGeom>
              <a:avLst/>
              <a:gdLst/>
              <a:ahLst/>
              <a:cxnLst/>
              <a:rect l="0" t="0" r="0" b="0"/>
              <a:pathLst>
                <a:path w="120000" h="120000" extrusionOk="0">
                  <a:moveTo>
                    <a:pt x="1518" y="119999"/>
                  </a:moveTo>
                  <a:lnTo>
                    <a:pt x="116962" y="119999"/>
                  </a:lnTo>
                  <a:lnTo>
                    <a:pt x="120000" y="0"/>
                  </a:lnTo>
                  <a:lnTo>
                    <a:pt x="0" y="0"/>
                  </a:lnTo>
                  <a:lnTo>
                    <a:pt x="1518"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7" name="Shape 1007"/>
            <p:cNvSpPr/>
            <p:nvPr/>
          </p:nvSpPr>
          <p:spPr>
            <a:xfrm>
              <a:off x="-442" y="776"/>
              <a:ext cx="226" cy="105"/>
            </a:xfrm>
            <a:custGeom>
              <a:avLst/>
              <a:gdLst/>
              <a:ahLst/>
              <a:cxnLst/>
              <a:rect l="0" t="0" r="0" b="0"/>
              <a:pathLst>
                <a:path w="120000" h="120000" extrusionOk="0">
                  <a:moveTo>
                    <a:pt x="108947" y="52571"/>
                  </a:moveTo>
                  <a:lnTo>
                    <a:pt x="119999" y="42285"/>
                  </a:lnTo>
                  <a:lnTo>
                    <a:pt x="60526" y="0"/>
                  </a:lnTo>
                  <a:lnTo>
                    <a:pt x="0" y="42285"/>
                  </a:lnTo>
                  <a:lnTo>
                    <a:pt x="60526" y="86857"/>
                  </a:lnTo>
                  <a:lnTo>
                    <a:pt x="105263" y="53714"/>
                  </a:lnTo>
                  <a:lnTo>
                    <a:pt x="105263" y="100571"/>
                  </a:lnTo>
                  <a:lnTo>
                    <a:pt x="102631" y="100571"/>
                  </a:lnTo>
                  <a:lnTo>
                    <a:pt x="102631" y="120000"/>
                  </a:lnTo>
                  <a:lnTo>
                    <a:pt x="114210" y="120000"/>
                  </a:lnTo>
                  <a:lnTo>
                    <a:pt x="114210" y="100571"/>
                  </a:lnTo>
                  <a:lnTo>
                    <a:pt x="108947" y="100571"/>
                  </a:lnTo>
                  <a:lnTo>
                    <a:pt x="108947" y="525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8" name="Shape 1008"/>
            <p:cNvSpPr/>
            <p:nvPr/>
          </p:nvSpPr>
          <p:spPr>
            <a:xfrm>
              <a:off x="-398" y="843"/>
              <a:ext cx="139" cy="74"/>
            </a:xfrm>
            <a:custGeom>
              <a:avLst/>
              <a:gdLst/>
              <a:ahLst/>
              <a:cxnLst/>
              <a:rect l="0" t="0" r="0" b="0"/>
              <a:pathLst>
                <a:path w="120000" h="120000" extrusionOk="0">
                  <a:moveTo>
                    <a:pt x="0" y="0"/>
                  </a:moveTo>
                  <a:lnTo>
                    <a:pt x="0" y="93157"/>
                  </a:lnTo>
                  <a:lnTo>
                    <a:pt x="23309" y="93157"/>
                  </a:lnTo>
                  <a:lnTo>
                    <a:pt x="23309" y="120000"/>
                  </a:lnTo>
                  <a:lnTo>
                    <a:pt x="102733" y="120000"/>
                  </a:lnTo>
                  <a:lnTo>
                    <a:pt x="102733" y="93157"/>
                  </a:lnTo>
                  <a:lnTo>
                    <a:pt x="120000" y="93157"/>
                  </a:lnTo>
                  <a:lnTo>
                    <a:pt x="120000" y="0"/>
                  </a:lnTo>
                  <a:lnTo>
                    <a:pt x="61294" y="36315"/>
                  </a:lnTo>
                  <a:lnTo>
                    <a:pt x="0" y="0"/>
                  </a:lnTo>
                  <a:close/>
                  <a:moveTo>
                    <a:pt x="112230" y="78947"/>
                  </a:moveTo>
                  <a:lnTo>
                    <a:pt x="94964" y="78947"/>
                  </a:lnTo>
                  <a:lnTo>
                    <a:pt x="94964" y="108947"/>
                  </a:lnTo>
                  <a:lnTo>
                    <a:pt x="29352" y="108947"/>
                  </a:lnTo>
                  <a:lnTo>
                    <a:pt x="29352" y="78947"/>
                  </a:lnTo>
                  <a:lnTo>
                    <a:pt x="6043" y="78947"/>
                  </a:lnTo>
                  <a:lnTo>
                    <a:pt x="6043" y="15789"/>
                  </a:lnTo>
                  <a:lnTo>
                    <a:pt x="61294" y="50526"/>
                  </a:lnTo>
                  <a:lnTo>
                    <a:pt x="112230" y="17368"/>
                  </a:lnTo>
                  <a:lnTo>
                    <a:pt x="112230" y="78947"/>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9" name="Shape 1009"/>
            <p:cNvSpPr/>
            <p:nvPr/>
          </p:nvSpPr>
          <p:spPr>
            <a:xfrm>
              <a:off x="6415" y="2606"/>
              <a:ext cx="176" cy="176"/>
            </a:xfrm>
            <a:custGeom>
              <a:avLst/>
              <a:gdLst/>
              <a:ahLst/>
              <a:cxnLst/>
              <a:rect l="0" t="0" r="0" b="0"/>
              <a:pathLst>
                <a:path w="120000" h="120000" extrusionOk="0">
                  <a:moveTo>
                    <a:pt x="0" y="0"/>
                  </a:moveTo>
                  <a:lnTo>
                    <a:pt x="0" y="120000"/>
                  </a:lnTo>
                  <a:lnTo>
                    <a:pt x="120000" y="120000"/>
                  </a:lnTo>
                  <a:lnTo>
                    <a:pt x="120000" y="0"/>
                  </a:lnTo>
                  <a:lnTo>
                    <a:pt x="0" y="0"/>
                  </a:lnTo>
                  <a:close/>
                  <a:moveTo>
                    <a:pt x="115227" y="114545"/>
                  </a:moveTo>
                  <a:lnTo>
                    <a:pt x="6136" y="114545"/>
                  </a:lnTo>
                  <a:lnTo>
                    <a:pt x="6136" y="6136"/>
                  </a:lnTo>
                  <a:lnTo>
                    <a:pt x="115227" y="6136"/>
                  </a:lnTo>
                  <a:lnTo>
                    <a:pt x="115227" y="11454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0" name="Shape 1010"/>
            <p:cNvSpPr/>
            <p:nvPr/>
          </p:nvSpPr>
          <p:spPr>
            <a:xfrm>
              <a:off x="6447" y="2655"/>
              <a:ext cx="112" cy="104"/>
            </a:xfrm>
            <a:custGeom>
              <a:avLst/>
              <a:gdLst/>
              <a:ahLst/>
              <a:cxnLst/>
              <a:rect l="0" t="0" r="0" b="0"/>
              <a:pathLst>
                <a:path w="120000" h="120000" extrusionOk="0">
                  <a:moveTo>
                    <a:pt x="9642" y="78461"/>
                  </a:moveTo>
                  <a:lnTo>
                    <a:pt x="28928" y="78461"/>
                  </a:lnTo>
                  <a:lnTo>
                    <a:pt x="28928" y="120000"/>
                  </a:lnTo>
                  <a:lnTo>
                    <a:pt x="28928" y="120000"/>
                  </a:lnTo>
                  <a:lnTo>
                    <a:pt x="36428" y="120000"/>
                  </a:lnTo>
                  <a:lnTo>
                    <a:pt x="36428" y="120000"/>
                  </a:lnTo>
                  <a:lnTo>
                    <a:pt x="36428" y="50769"/>
                  </a:lnTo>
                  <a:lnTo>
                    <a:pt x="56785" y="50769"/>
                  </a:lnTo>
                  <a:lnTo>
                    <a:pt x="56785" y="120000"/>
                  </a:lnTo>
                  <a:lnTo>
                    <a:pt x="56785" y="120000"/>
                  </a:lnTo>
                  <a:lnTo>
                    <a:pt x="65357" y="120000"/>
                  </a:lnTo>
                  <a:lnTo>
                    <a:pt x="65357" y="120000"/>
                  </a:lnTo>
                  <a:lnTo>
                    <a:pt x="65357" y="35769"/>
                  </a:lnTo>
                  <a:lnTo>
                    <a:pt x="83571" y="35769"/>
                  </a:lnTo>
                  <a:lnTo>
                    <a:pt x="83571" y="120000"/>
                  </a:lnTo>
                  <a:lnTo>
                    <a:pt x="85714" y="120000"/>
                  </a:lnTo>
                  <a:lnTo>
                    <a:pt x="92142" y="120000"/>
                  </a:lnTo>
                  <a:lnTo>
                    <a:pt x="92142" y="120000"/>
                  </a:lnTo>
                  <a:lnTo>
                    <a:pt x="92142" y="8076"/>
                  </a:lnTo>
                  <a:lnTo>
                    <a:pt x="112499" y="8076"/>
                  </a:lnTo>
                  <a:lnTo>
                    <a:pt x="112499" y="120000"/>
                  </a:lnTo>
                  <a:lnTo>
                    <a:pt x="119999" y="120000"/>
                  </a:lnTo>
                  <a:lnTo>
                    <a:pt x="119999" y="0"/>
                  </a:lnTo>
                  <a:lnTo>
                    <a:pt x="85714" y="0"/>
                  </a:lnTo>
                  <a:lnTo>
                    <a:pt x="85714" y="27692"/>
                  </a:lnTo>
                  <a:lnTo>
                    <a:pt x="56785" y="27692"/>
                  </a:lnTo>
                  <a:lnTo>
                    <a:pt x="56785" y="41538"/>
                  </a:lnTo>
                  <a:lnTo>
                    <a:pt x="28928" y="41538"/>
                  </a:lnTo>
                  <a:lnTo>
                    <a:pt x="28928" y="69230"/>
                  </a:lnTo>
                  <a:lnTo>
                    <a:pt x="0" y="69230"/>
                  </a:lnTo>
                  <a:lnTo>
                    <a:pt x="0" y="120000"/>
                  </a:lnTo>
                  <a:lnTo>
                    <a:pt x="9642" y="120000"/>
                  </a:lnTo>
                  <a:lnTo>
                    <a:pt x="9642" y="7846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1" name="Shape 1011"/>
            <p:cNvSpPr/>
            <p:nvPr/>
          </p:nvSpPr>
          <p:spPr>
            <a:xfrm>
              <a:off x="6125" y="1185"/>
              <a:ext cx="150" cy="174"/>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2" name="Shape 1012"/>
            <p:cNvSpPr/>
            <p:nvPr/>
          </p:nvSpPr>
          <p:spPr>
            <a:xfrm>
              <a:off x="5763" y="1506"/>
              <a:ext cx="194" cy="171"/>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3" name="Shape 1013"/>
            <p:cNvSpPr/>
            <p:nvPr/>
          </p:nvSpPr>
          <p:spPr>
            <a:xfrm>
              <a:off x="5854" y="1625"/>
              <a:ext cx="11" cy="9"/>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4" name="Shape 1014"/>
            <p:cNvSpPr/>
            <p:nvPr/>
          </p:nvSpPr>
          <p:spPr>
            <a:xfrm>
              <a:off x="3925" y="428"/>
              <a:ext cx="194" cy="169"/>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Shape 1015"/>
            <p:cNvSpPr/>
            <p:nvPr/>
          </p:nvSpPr>
          <p:spPr>
            <a:xfrm>
              <a:off x="4015" y="548"/>
              <a:ext cx="9" cy="9"/>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6" name="Shape 1016"/>
            <p:cNvSpPr/>
            <p:nvPr/>
          </p:nvSpPr>
          <p:spPr>
            <a:xfrm>
              <a:off x="6043" y="2269"/>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7" name="Shape 1017"/>
            <p:cNvSpPr/>
            <p:nvPr/>
          </p:nvSpPr>
          <p:spPr>
            <a:xfrm>
              <a:off x="6043" y="2328"/>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8" name="Shape 1018"/>
            <p:cNvSpPr/>
            <p:nvPr/>
          </p:nvSpPr>
          <p:spPr>
            <a:xfrm>
              <a:off x="6043" y="2371"/>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9" name="Shape 1019"/>
            <p:cNvSpPr/>
            <p:nvPr/>
          </p:nvSpPr>
          <p:spPr>
            <a:xfrm>
              <a:off x="5368" y="511"/>
              <a:ext cx="155" cy="153"/>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0" name="Shape 1020"/>
            <p:cNvSpPr/>
            <p:nvPr/>
          </p:nvSpPr>
          <p:spPr>
            <a:xfrm>
              <a:off x="5859" y="1995"/>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1" name="Shape 1021"/>
            <p:cNvSpPr/>
            <p:nvPr/>
          </p:nvSpPr>
          <p:spPr>
            <a:xfrm>
              <a:off x="6061" y="1881"/>
              <a:ext cx="112" cy="164"/>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2" name="Shape 1022"/>
            <p:cNvSpPr/>
            <p:nvPr/>
          </p:nvSpPr>
          <p:spPr>
            <a:xfrm>
              <a:off x="6268" y="1995"/>
              <a:ext cx="112" cy="164"/>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3" name="Shape 1023"/>
            <p:cNvSpPr/>
            <p:nvPr/>
          </p:nvSpPr>
          <p:spPr>
            <a:xfrm>
              <a:off x="1206" y="486"/>
              <a:ext cx="155" cy="94"/>
            </a:xfrm>
            <a:custGeom>
              <a:avLst/>
              <a:gdLst/>
              <a:ahLst/>
              <a:cxnLst/>
              <a:rect l="0" t="0" r="0" b="0"/>
              <a:pathLst>
                <a:path w="120000" h="120000" extrusionOk="0">
                  <a:moveTo>
                    <a:pt x="120000" y="120000"/>
                  </a:moveTo>
                  <a:lnTo>
                    <a:pt x="0" y="120000"/>
                  </a:lnTo>
                  <a:lnTo>
                    <a:pt x="0" y="0"/>
                  </a:lnTo>
                  <a:lnTo>
                    <a:pt x="120000" y="0"/>
                  </a:lnTo>
                  <a:lnTo>
                    <a:pt x="120000" y="120000"/>
                  </a:lnTo>
                  <a:close/>
                  <a:moveTo>
                    <a:pt x="6114" y="110000"/>
                  </a:moveTo>
                  <a:lnTo>
                    <a:pt x="112356" y="110000"/>
                  </a:lnTo>
                  <a:lnTo>
                    <a:pt x="112356" y="10000"/>
                  </a:lnTo>
                  <a:lnTo>
                    <a:pt x="6114" y="10000"/>
                  </a:lnTo>
                  <a:lnTo>
                    <a:pt x="6114" y="11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4" name="Shape 1024"/>
            <p:cNvSpPr/>
            <p:nvPr/>
          </p:nvSpPr>
          <p:spPr>
            <a:xfrm>
              <a:off x="1225" y="505"/>
              <a:ext cx="150" cy="89"/>
            </a:xfrm>
            <a:custGeom>
              <a:avLst/>
              <a:gdLst/>
              <a:ahLst/>
              <a:cxnLst/>
              <a:rect l="0" t="0" r="0" b="0"/>
              <a:pathLst>
                <a:path w="120000" h="120000" extrusionOk="0">
                  <a:moveTo>
                    <a:pt x="120000" y="120000"/>
                  </a:moveTo>
                  <a:lnTo>
                    <a:pt x="0" y="120000"/>
                  </a:lnTo>
                  <a:lnTo>
                    <a:pt x="0" y="108131"/>
                  </a:lnTo>
                  <a:lnTo>
                    <a:pt x="113684" y="108131"/>
                  </a:lnTo>
                  <a:lnTo>
                    <a:pt x="113684" y="0"/>
                  </a:lnTo>
                  <a:lnTo>
                    <a:pt x="120000" y="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5" name="Shape 1025"/>
            <p:cNvSpPr/>
            <p:nvPr/>
          </p:nvSpPr>
          <p:spPr>
            <a:xfrm>
              <a:off x="1239" y="519"/>
              <a:ext cx="150" cy="91"/>
            </a:xfrm>
            <a:custGeom>
              <a:avLst/>
              <a:gdLst/>
              <a:ahLst/>
              <a:cxnLst/>
              <a:rect l="0" t="0" r="0" b="0"/>
              <a:pathLst>
                <a:path w="120000" h="120000" extrusionOk="0">
                  <a:moveTo>
                    <a:pt x="120000" y="120000"/>
                  </a:moveTo>
                  <a:lnTo>
                    <a:pt x="0" y="120000"/>
                  </a:lnTo>
                  <a:lnTo>
                    <a:pt x="0" y="109677"/>
                  </a:lnTo>
                  <a:lnTo>
                    <a:pt x="112894" y="109677"/>
                  </a:lnTo>
                  <a:lnTo>
                    <a:pt x="112894" y="0"/>
                  </a:lnTo>
                  <a:lnTo>
                    <a:pt x="120000" y="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6" name="Shape 1026"/>
            <p:cNvSpPr/>
            <p:nvPr/>
          </p:nvSpPr>
          <p:spPr>
            <a:xfrm>
              <a:off x="1272" y="509"/>
              <a:ext cx="28" cy="54"/>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7" name="Shape 1027"/>
            <p:cNvSpPr/>
            <p:nvPr/>
          </p:nvSpPr>
          <p:spPr>
            <a:xfrm>
              <a:off x="773" y="1001"/>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8" name="Shape 1028"/>
            <p:cNvSpPr/>
            <p:nvPr/>
          </p:nvSpPr>
          <p:spPr>
            <a:xfrm>
              <a:off x="1264" y="2062"/>
              <a:ext cx="170"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9" name="Shape 1029"/>
            <p:cNvSpPr/>
            <p:nvPr/>
          </p:nvSpPr>
          <p:spPr>
            <a:xfrm>
              <a:off x="148" y="2488"/>
              <a:ext cx="170"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0" name="Shape 1030"/>
            <p:cNvSpPr/>
            <p:nvPr/>
          </p:nvSpPr>
          <p:spPr>
            <a:xfrm>
              <a:off x="217" y="423"/>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Shape 1031"/>
            <p:cNvSpPr/>
            <p:nvPr/>
          </p:nvSpPr>
          <p:spPr>
            <a:xfrm>
              <a:off x="217" y="482"/>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2" name="Shape 1032"/>
            <p:cNvSpPr/>
            <p:nvPr/>
          </p:nvSpPr>
          <p:spPr>
            <a:xfrm>
              <a:off x="217" y="526"/>
              <a:ext cx="145" cy="44"/>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3" name="Shape 1033"/>
            <p:cNvSpPr/>
            <p:nvPr/>
          </p:nvSpPr>
          <p:spPr>
            <a:xfrm>
              <a:off x="498" y="1310"/>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4" name="Shape 1034"/>
            <p:cNvSpPr/>
            <p:nvPr/>
          </p:nvSpPr>
          <p:spPr>
            <a:xfrm>
              <a:off x="498" y="1368"/>
              <a:ext cx="145" cy="3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5" name="Shape 1035"/>
            <p:cNvSpPr/>
            <p:nvPr/>
          </p:nvSpPr>
          <p:spPr>
            <a:xfrm>
              <a:off x="498" y="1417"/>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6" name="Shape 1036"/>
            <p:cNvSpPr/>
            <p:nvPr/>
          </p:nvSpPr>
          <p:spPr>
            <a:xfrm>
              <a:off x="542" y="1778"/>
              <a:ext cx="164" cy="164"/>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7" name="Shape 1037"/>
            <p:cNvSpPr/>
            <p:nvPr/>
          </p:nvSpPr>
          <p:spPr>
            <a:xfrm>
              <a:off x="-81" y="1568"/>
              <a:ext cx="112" cy="164"/>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8" name="Shape 1038"/>
            <p:cNvSpPr/>
            <p:nvPr/>
          </p:nvSpPr>
          <p:spPr>
            <a:xfrm>
              <a:off x="241" y="2654"/>
              <a:ext cx="317" cy="265"/>
            </a:xfrm>
            <a:custGeom>
              <a:avLst/>
              <a:gdLst/>
              <a:ahLst/>
              <a:cxnLst/>
              <a:rect l="0" t="0" r="0" b="0"/>
              <a:pathLst>
                <a:path w="120000" h="120000" extrusionOk="0">
                  <a:moveTo>
                    <a:pt x="118119" y="120000"/>
                  </a:moveTo>
                  <a:lnTo>
                    <a:pt x="0" y="2716"/>
                  </a:lnTo>
                  <a:lnTo>
                    <a:pt x="1880" y="0"/>
                  </a:lnTo>
                  <a:lnTo>
                    <a:pt x="120000" y="116830"/>
                  </a:lnTo>
                  <a:lnTo>
                    <a:pt x="11811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9" name="Shape 1039"/>
            <p:cNvSpPr/>
            <p:nvPr/>
          </p:nvSpPr>
          <p:spPr>
            <a:xfrm>
              <a:off x="1414" y="1609"/>
              <a:ext cx="235" cy="137"/>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0" name="Shape 1040"/>
            <p:cNvSpPr/>
            <p:nvPr/>
          </p:nvSpPr>
          <p:spPr>
            <a:xfrm>
              <a:off x="1662" y="671"/>
              <a:ext cx="236" cy="137"/>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1" name="Shape 1041"/>
            <p:cNvSpPr/>
            <p:nvPr/>
          </p:nvSpPr>
          <p:spPr>
            <a:xfrm>
              <a:off x="107" y="1675"/>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2" name="Shape 1042"/>
            <p:cNvSpPr/>
            <p:nvPr/>
          </p:nvSpPr>
          <p:spPr>
            <a:xfrm>
              <a:off x="-288" y="1694"/>
              <a:ext cx="112" cy="164"/>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3" name="Shape 1043"/>
            <p:cNvSpPr/>
            <p:nvPr/>
          </p:nvSpPr>
          <p:spPr>
            <a:xfrm>
              <a:off x="557" y="1863"/>
              <a:ext cx="373" cy="1056"/>
            </a:xfrm>
            <a:custGeom>
              <a:avLst/>
              <a:gdLst/>
              <a:ahLst/>
              <a:cxnLst/>
              <a:rect l="0" t="0" r="0" b="0"/>
              <a:pathLst>
                <a:path w="120000" h="120000" extrusionOk="0">
                  <a:moveTo>
                    <a:pt x="2566" y="120000"/>
                  </a:moveTo>
                  <a:lnTo>
                    <a:pt x="0" y="119546"/>
                  </a:lnTo>
                  <a:lnTo>
                    <a:pt x="117433" y="0"/>
                  </a:lnTo>
                  <a:lnTo>
                    <a:pt x="120000" y="340"/>
                  </a:lnTo>
                  <a:lnTo>
                    <a:pt x="256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4" name="Shape 1044"/>
            <p:cNvSpPr/>
            <p:nvPr/>
          </p:nvSpPr>
          <p:spPr>
            <a:xfrm>
              <a:off x="3386" y="1317"/>
              <a:ext cx="917" cy="902"/>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5" name="Shape 1045"/>
            <p:cNvSpPr/>
            <p:nvPr/>
          </p:nvSpPr>
          <p:spPr>
            <a:xfrm>
              <a:off x="6915" y="2044"/>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6" name="Shape 1046"/>
            <p:cNvSpPr/>
            <p:nvPr/>
          </p:nvSpPr>
          <p:spPr>
            <a:xfrm>
              <a:off x="6915" y="2103"/>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7" name="Shape 1047"/>
            <p:cNvSpPr/>
            <p:nvPr/>
          </p:nvSpPr>
          <p:spPr>
            <a:xfrm>
              <a:off x="6915" y="2147"/>
              <a:ext cx="145" cy="44"/>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8" name="Shape 1048"/>
            <p:cNvSpPr/>
            <p:nvPr/>
          </p:nvSpPr>
          <p:spPr>
            <a:xfrm>
              <a:off x="7001" y="2512"/>
              <a:ext cx="112" cy="164"/>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9" name="Shape 1049"/>
            <p:cNvSpPr/>
            <p:nvPr/>
          </p:nvSpPr>
          <p:spPr>
            <a:xfrm>
              <a:off x="6886" y="1347"/>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0" name="Shape 1050"/>
            <p:cNvSpPr/>
            <p:nvPr/>
          </p:nvSpPr>
          <p:spPr>
            <a:xfrm>
              <a:off x="3675" y="2493"/>
              <a:ext cx="169" cy="171"/>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1" name="Shape 1051"/>
            <p:cNvSpPr/>
            <p:nvPr/>
          </p:nvSpPr>
          <p:spPr>
            <a:xfrm>
              <a:off x="6397" y="952"/>
              <a:ext cx="145" cy="44"/>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2" name="Shape 1052"/>
            <p:cNvSpPr/>
            <p:nvPr/>
          </p:nvSpPr>
          <p:spPr>
            <a:xfrm>
              <a:off x="6397" y="1013"/>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3" name="Shape 1053"/>
            <p:cNvSpPr/>
            <p:nvPr/>
          </p:nvSpPr>
          <p:spPr>
            <a:xfrm>
              <a:off x="6397" y="1056"/>
              <a:ext cx="145" cy="44"/>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4" name="Shape 1054"/>
            <p:cNvSpPr/>
            <p:nvPr/>
          </p:nvSpPr>
          <p:spPr>
            <a:xfrm>
              <a:off x="7605" y="2860"/>
              <a:ext cx="171"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5" name="Shape 1055"/>
            <p:cNvSpPr/>
            <p:nvPr/>
          </p:nvSpPr>
          <p:spPr>
            <a:xfrm>
              <a:off x="7604" y="1468"/>
              <a:ext cx="112" cy="164"/>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6" name="Shape 1056"/>
            <p:cNvSpPr/>
            <p:nvPr/>
          </p:nvSpPr>
          <p:spPr>
            <a:xfrm>
              <a:off x="7155" y="2744"/>
              <a:ext cx="169" cy="169"/>
            </a:xfrm>
            <a:custGeom>
              <a:avLst/>
              <a:gdLst/>
              <a:ahLst/>
              <a:cxnLst/>
              <a:rect l="0" t="0" r="0" b="0"/>
              <a:pathLst>
                <a:path w="120000" h="120000" extrusionOk="0">
                  <a:moveTo>
                    <a:pt x="81656" y="53964"/>
                  </a:moveTo>
                  <a:lnTo>
                    <a:pt x="37633" y="53964"/>
                  </a:lnTo>
                  <a:lnTo>
                    <a:pt x="37633" y="47573"/>
                  </a:lnTo>
                  <a:lnTo>
                    <a:pt x="81656" y="47573"/>
                  </a:lnTo>
                  <a:lnTo>
                    <a:pt x="81656" y="53964"/>
                  </a:lnTo>
                  <a:close/>
                  <a:moveTo>
                    <a:pt x="81656" y="68165"/>
                  </a:moveTo>
                  <a:lnTo>
                    <a:pt x="37633" y="68165"/>
                  </a:lnTo>
                  <a:lnTo>
                    <a:pt x="37633" y="73846"/>
                  </a:lnTo>
                  <a:lnTo>
                    <a:pt x="81656" y="73846"/>
                  </a:lnTo>
                  <a:lnTo>
                    <a:pt x="81656" y="68165"/>
                  </a:lnTo>
                  <a:close/>
                  <a:moveTo>
                    <a:pt x="81656" y="27692"/>
                  </a:moveTo>
                  <a:lnTo>
                    <a:pt x="37633" y="27692"/>
                  </a:lnTo>
                  <a:lnTo>
                    <a:pt x="37633" y="33372"/>
                  </a:lnTo>
                  <a:lnTo>
                    <a:pt x="81656" y="33372"/>
                  </a:lnTo>
                  <a:lnTo>
                    <a:pt x="81656" y="27692"/>
                  </a:lnTo>
                  <a:close/>
                  <a:moveTo>
                    <a:pt x="81656" y="89467"/>
                  </a:moveTo>
                  <a:lnTo>
                    <a:pt x="37633" y="89467"/>
                  </a:lnTo>
                  <a:lnTo>
                    <a:pt x="37633" y="94437"/>
                  </a:lnTo>
                  <a:lnTo>
                    <a:pt x="81656" y="94437"/>
                  </a:lnTo>
                  <a:lnTo>
                    <a:pt x="81656" y="89467"/>
                  </a:lnTo>
                  <a:close/>
                  <a:moveTo>
                    <a:pt x="120000" y="120000"/>
                  </a:moveTo>
                  <a:lnTo>
                    <a:pt x="0" y="120000"/>
                  </a:lnTo>
                  <a:lnTo>
                    <a:pt x="0" y="0"/>
                  </a:lnTo>
                  <a:lnTo>
                    <a:pt x="120000" y="0"/>
                  </a:lnTo>
                  <a:lnTo>
                    <a:pt x="120000" y="120000"/>
                  </a:lnTo>
                  <a:close/>
                  <a:moveTo>
                    <a:pt x="114319" y="5680"/>
                  </a:moveTo>
                  <a:lnTo>
                    <a:pt x="4970" y="5680"/>
                  </a:lnTo>
                  <a:lnTo>
                    <a:pt x="4970" y="115029"/>
                  </a:lnTo>
                  <a:lnTo>
                    <a:pt x="114319" y="115029"/>
                  </a:lnTo>
                  <a:lnTo>
                    <a:pt x="114319" y="568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7" name="Shape 1057"/>
            <p:cNvSpPr/>
            <p:nvPr/>
          </p:nvSpPr>
          <p:spPr>
            <a:xfrm>
              <a:off x="7400" y="776"/>
              <a:ext cx="170" cy="72"/>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8" name="Shape 1058"/>
            <p:cNvSpPr/>
            <p:nvPr/>
          </p:nvSpPr>
          <p:spPr>
            <a:xfrm>
              <a:off x="7400" y="871"/>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9" name="Shape 1059"/>
            <p:cNvSpPr/>
            <p:nvPr/>
          </p:nvSpPr>
          <p:spPr>
            <a:xfrm>
              <a:off x="7400" y="902"/>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0" name="Shape 1060"/>
            <p:cNvSpPr/>
            <p:nvPr/>
          </p:nvSpPr>
          <p:spPr>
            <a:xfrm>
              <a:off x="7400" y="935"/>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1" name="Shape 1061"/>
            <p:cNvSpPr/>
            <p:nvPr/>
          </p:nvSpPr>
          <p:spPr>
            <a:xfrm>
              <a:off x="3463" y="1393"/>
              <a:ext cx="763" cy="759"/>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2" name="Shape 1062"/>
            <p:cNvSpPr/>
            <p:nvPr/>
          </p:nvSpPr>
          <p:spPr>
            <a:xfrm>
              <a:off x="3559" y="1530"/>
              <a:ext cx="570" cy="505"/>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3" name="Shape 1063"/>
            <p:cNvSpPr/>
            <p:nvPr/>
          </p:nvSpPr>
          <p:spPr>
            <a:xfrm>
              <a:off x="877" y="1834"/>
              <a:ext cx="123" cy="97"/>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4" name="Shape 1064"/>
            <p:cNvSpPr/>
            <p:nvPr/>
          </p:nvSpPr>
          <p:spPr>
            <a:xfrm>
              <a:off x="860" y="1794"/>
              <a:ext cx="54" cy="88"/>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5" name="Shape 1065"/>
            <p:cNvSpPr/>
            <p:nvPr/>
          </p:nvSpPr>
          <p:spPr>
            <a:xfrm>
              <a:off x="830" y="1819"/>
              <a:ext cx="54" cy="118"/>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6" name="Shape 1066"/>
            <p:cNvSpPr/>
            <p:nvPr/>
          </p:nvSpPr>
          <p:spPr>
            <a:xfrm>
              <a:off x="872" y="1761"/>
              <a:ext cx="166" cy="159"/>
            </a:xfrm>
            <a:custGeom>
              <a:avLst/>
              <a:gdLst/>
              <a:ahLst/>
              <a:cxnLst/>
              <a:rect l="0" t="0" r="0" b="0"/>
              <a:pathLst>
                <a:path w="120000" h="120000" extrusionOk="0">
                  <a:moveTo>
                    <a:pt x="95510" y="120000"/>
                  </a:moveTo>
                  <a:cubicBezTo>
                    <a:pt x="91836" y="116210"/>
                    <a:pt x="91836" y="116210"/>
                    <a:pt x="91836" y="116210"/>
                  </a:cubicBezTo>
                  <a:cubicBezTo>
                    <a:pt x="96734" y="108631"/>
                    <a:pt x="100408" y="101052"/>
                    <a:pt x="104081" y="93473"/>
                  </a:cubicBezTo>
                  <a:cubicBezTo>
                    <a:pt x="113877" y="59368"/>
                    <a:pt x="95510" y="22736"/>
                    <a:pt x="62448" y="12631"/>
                  </a:cubicBezTo>
                  <a:cubicBezTo>
                    <a:pt x="41632" y="6315"/>
                    <a:pt x="19591" y="10105"/>
                    <a:pt x="3673" y="24000"/>
                  </a:cubicBezTo>
                  <a:cubicBezTo>
                    <a:pt x="0" y="20210"/>
                    <a:pt x="0" y="20210"/>
                    <a:pt x="0" y="20210"/>
                  </a:cubicBezTo>
                  <a:cubicBezTo>
                    <a:pt x="18367" y="3789"/>
                    <a:pt x="41632" y="0"/>
                    <a:pt x="63673" y="6315"/>
                  </a:cubicBezTo>
                  <a:cubicBezTo>
                    <a:pt x="100408" y="17684"/>
                    <a:pt x="119999" y="58105"/>
                    <a:pt x="108979" y="94736"/>
                  </a:cubicBezTo>
                  <a:cubicBezTo>
                    <a:pt x="106530" y="103578"/>
                    <a:pt x="101632" y="112421"/>
                    <a:pt x="9551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7" name="Shape 1067"/>
            <p:cNvSpPr/>
            <p:nvPr/>
          </p:nvSpPr>
          <p:spPr>
            <a:xfrm>
              <a:off x="1327" y="776"/>
              <a:ext cx="343" cy="74"/>
            </a:xfrm>
            <a:custGeom>
              <a:avLst/>
              <a:gdLst/>
              <a:ahLst/>
              <a:cxnLst/>
              <a:rect l="0" t="0" r="0" b="0"/>
              <a:pathLst>
                <a:path w="120000" h="120000" extrusionOk="0">
                  <a:moveTo>
                    <a:pt x="0" y="120000"/>
                  </a:moveTo>
                  <a:lnTo>
                    <a:pt x="0" y="107368"/>
                  </a:lnTo>
                  <a:lnTo>
                    <a:pt x="119300" y="0"/>
                  </a:lnTo>
                  <a:lnTo>
                    <a:pt x="120000" y="12631"/>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Shape 1068"/>
            <p:cNvSpPr/>
            <p:nvPr/>
          </p:nvSpPr>
          <p:spPr>
            <a:xfrm>
              <a:off x="1277" y="842"/>
              <a:ext cx="133" cy="83"/>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9" name="Shape 1069"/>
            <p:cNvSpPr/>
            <p:nvPr/>
          </p:nvSpPr>
          <p:spPr>
            <a:xfrm>
              <a:off x="1268" y="784"/>
              <a:ext cx="68" cy="74"/>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0" name="Shape 1070"/>
            <p:cNvSpPr/>
            <p:nvPr/>
          </p:nvSpPr>
          <p:spPr>
            <a:xfrm>
              <a:off x="1235" y="796"/>
              <a:ext cx="41" cy="122"/>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1" name="Shape 1071"/>
            <p:cNvSpPr/>
            <p:nvPr/>
          </p:nvSpPr>
          <p:spPr>
            <a:xfrm>
              <a:off x="1296" y="755"/>
              <a:ext cx="150" cy="172"/>
            </a:xfrm>
            <a:custGeom>
              <a:avLst/>
              <a:gdLst/>
              <a:ahLst/>
              <a:cxnLst/>
              <a:rect l="0" t="0" r="0" b="0"/>
              <a:pathLst>
                <a:path w="120000" h="120000" extrusionOk="0">
                  <a:moveTo>
                    <a:pt x="80000" y="120000"/>
                  </a:moveTo>
                  <a:cubicBezTo>
                    <a:pt x="76000" y="115294"/>
                    <a:pt x="76000" y="115294"/>
                    <a:pt x="76000" y="115294"/>
                  </a:cubicBezTo>
                  <a:cubicBezTo>
                    <a:pt x="84000" y="110588"/>
                    <a:pt x="89333" y="104705"/>
                    <a:pt x="94666" y="97647"/>
                  </a:cubicBezTo>
                  <a:cubicBezTo>
                    <a:pt x="112000" y="68235"/>
                    <a:pt x="100000" y="31764"/>
                    <a:pt x="68000" y="15294"/>
                  </a:cubicBezTo>
                  <a:cubicBezTo>
                    <a:pt x="46666" y="5882"/>
                    <a:pt x="22666" y="5882"/>
                    <a:pt x="2666" y="15294"/>
                  </a:cubicBezTo>
                  <a:cubicBezTo>
                    <a:pt x="0" y="10588"/>
                    <a:pt x="0" y="10588"/>
                    <a:pt x="0" y="10588"/>
                  </a:cubicBezTo>
                  <a:cubicBezTo>
                    <a:pt x="21333" y="0"/>
                    <a:pt x="48000" y="0"/>
                    <a:pt x="70666" y="10588"/>
                  </a:cubicBezTo>
                  <a:cubicBezTo>
                    <a:pt x="106666" y="28235"/>
                    <a:pt x="120000" y="68235"/>
                    <a:pt x="100000" y="100000"/>
                  </a:cubicBezTo>
                  <a:cubicBezTo>
                    <a:pt x="94666" y="108235"/>
                    <a:pt x="88000" y="114117"/>
                    <a:pt x="800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2" name="Shape 1072"/>
            <p:cNvSpPr/>
            <p:nvPr/>
          </p:nvSpPr>
          <p:spPr>
            <a:xfrm>
              <a:off x="567" y="2909"/>
              <a:ext cx="230" cy="284"/>
            </a:xfrm>
            <a:custGeom>
              <a:avLst/>
              <a:gdLst/>
              <a:ahLst/>
              <a:cxnLst/>
              <a:rect l="0" t="0" r="0" b="0"/>
              <a:pathLst>
                <a:path w="120000" h="120000" extrusionOk="0">
                  <a:moveTo>
                    <a:pt x="116379" y="120000"/>
                  </a:moveTo>
                  <a:lnTo>
                    <a:pt x="0" y="2112"/>
                  </a:lnTo>
                  <a:lnTo>
                    <a:pt x="3620" y="0"/>
                  </a:lnTo>
                  <a:lnTo>
                    <a:pt x="120000" y="117887"/>
                  </a:lnTo>
                  <a:lnTo>
                    <a:pt x="11637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3" name="Shape 1073"/>
            <p:cNvSpPr/>
            <p:nvPr/>
          </p:nvSpPr>
          <p:spPr>
            <a:xfrm>
              <a:off x="306" y="2912"/>
              <a:ext cx="255" cy="169"/>
            </a:xfrm>
            <a:custGeom>
              <a:avLst/>
              <a:gdLst/>
              <a:ahLst/>
              <a:cxnLst/>
              <a:rect l="0" t="0" r="0" b="0"/>
              <a:pathLst>
                <a:path w="120000" h="120000" extrusionOk="0">
                  <a:moveTo>
                    <a:pt x="2334" y="120000"/>
                  </a:moveTo>
                  <a:lnTo>
                    <a:pt x="0" y="115029"/>
                  </a:lnTo>
                  <a:lnTo>
                    <a:pt x="117665" y="0"/>
                  </a:lnTo>
                  <a:lnTo>
                    <a:pt x="120000" y="4260"/>
                  </a:lnTo>
                  <a:lnTo>
                    <a:pt x="233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4" name="Shape 1074"/>
            <p:cNvSpPr/>
            <p:nvPr/>
          </p:nvSpPr>
          <p:spPr>
            <a:xfrm>
              <a:off x="496" y="2886"/>
              <a:ext cx="114"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5" name="Shape 1075"/>
            <p:cNvSpPr/>
            <p:nvPr/>
          </p:nvSpPr>
          <p:spPr>
            <a:xfrm>
              <a:off x="523" y="2850"/>
              <a:ext cx="100" cy="36"/>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6" name="Shape 1076"/>
            <p:cNvSpPr/>
            <p:nvPr/>
          </p:nvSpPr>
          <p:spPr>
            <a:xfrm>
              <a:off x="475" y="2826"/>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7" name="Shape 1077"/>
            <p:cNvSpPr/>
            <p:nvPr/>
          </p:nvSpPr>
          <p:spPr>
            <a:xfrm>
              <a:off x="532" y="2838"/>
              <a:ext cx="130" cy="176"/>
            </a:xfrm>
            <a:custGeom>
              <a:avLst/>
              <a:gdLst/>
              <a:ahLst/>
              <a:cxnLst/>
              <a:rect l="0" t="0" r="0" b="0"/>
              <a:pathLst>
                <a:path w="120000" h="120000" extrusionOk="0">
                  <a:moveTo>
                    <a:pt x="31168" y="120000"/>
                  </a:moveTo>
                  <a:cubicBezTo>
                    <a:pt x="20259" y="120000"/>
                    <a:pt x="9350" y="117692"/>
                    <a:pt x="0" y="115384"/>
                  </a:cubicBezTo>
                  <a:cubicBezTo>
                    <a:pt x="1558" y="109615"/>
                    <a:pt x="1558" y="109615"/>
                    <a:pt x="1558" y="109615"/>
                  </a:cubicBezTo>
                  <a:cubicBezTo>
                    <a:pt x="12467" y="113076"/>
                    <a:pt x="21818" y="114230"/>
                    <a:pt x="32727" y="114230"/>
                  </a:cubicBezTo>
                  <a:cubicBezTo>
                    <a:pt x="77922" y="113076"/>
                    <a:pt x="112207" y="85384"/>
                    <a:pt x="110649" y="53076"/>
                  </a:cubicBezTo>
                  <a:cubicBezTo>
                    <a:pt x="109090"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8" name="Shape 1078"/>
            <p:cNvSpPr/>
            <p:nvPr/>
          </p:nvSpPr>
          <p:spPr>
            <a:xfrm>
              <a:off x="7805" y="1929"/>
              <a:ext cx="298" cy="238"/>
            </a:xfrm>
            <a:custGeom>
              <a:avLst/>
              <a:gdLst/>
              <a:ahLst/>
              <a:cxnLst/>
              <a:rect l="0" t="0" r="0" b="0"/>
              <a:pathLst>
                <a:path w="120000" h="120000" extrusionOk="0">
                  <a:moveTo>
                    <a:pt x="118000" y="120000"/>
                  </a:moveTo>
                  <a:lnTo>
                    <a:pt x="0" y="3000"/>
                  </a:lnTo>
                  <a:lnTo>
                    <a:pt x="2000" y="0"/>
                  </a:lnTo>
                  <a:lnTo>
                    <a:pt x="120000" y="117500"/>
                  </a:lnTo>
                  <a:lnTo>
                    <a:pt x="118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9" name="Shape 1079"/>
            <p:cNvSpPr/>
            <p:nvPr/>
          </p:nvSpPr>
          <p:spPr>
            <a:xfrm>
              <a:off x="8041" y="2145"/>
              <a:ext cx="123" cy="100"/>
            </a:xfrm>
            <a:custGeom>
              <a:avLst/>
              <a:gdLst/>
              <a:ahLst/>
              <a:cxnLst/>
              <a:rect l="0" t="0" r="0" b="0"/>
              <a:pathLst>
                <a:path w="120000" h="120000" extrusionOk="0">
                  <a:moveTo>
                    <a:pt x="50270" y="115932"/>
                  </a:moveTo>
                  <a:cubicBezTo>
                    <a:pt x="43783" y="115932"/>
                    <a:pt x="37297" y="113898"/>
                    <a:pt x="30810" y="111864"/>
                  </a:cubicBezTo>
                  <a:cubicBezTo>
                    <a:pt x="19459" y="107796"/>
                    <a:pt x="8108" y="97627"/>
                    <a:pt x="0" y="85423"/>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1891" y="0"/>
                    <a:pt x="111891" y="0"/>
                    <a:pt x="111891"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0" name="Shape 1080"/>
            <p:cNvSpPr/>
            <p:nvPr/>
          </p:nvSpPr>
          <p:spPr>
            <a:xfrm>
              <a:off x="8023" y="2104"/>
              <a:ext cx="56" cy="88"/>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1" name="Shape 1081"/>
            <p:cNvSpPr/>
            <p:nvPr/>
          </p:nvSpPr>
          <p:spPr>
            <a:xfrm>
              <a:off x="7991" y="2130"/>
              <a:ext cx="54" cy="118"/>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2" name="Shape 1082"/>
            <p:cNvSpPr/>
            <p:nvPr/>
          </p:nvSpPr>
          <p:spPr>
            <a:xfrm>
              <a:off x="8033" y="2071"/>
              <a:ext cx="155" cy="158"/>
            </a:xfrm>
            <a:custGeom>
              <a:avLst/>
              <a:gdLst/>
              <a:ahLst/>
              <a:cxnLst/>
              <a:rect l="0" t="0" r="0" b="0"/>
              <a:pathLst>
                <a:path w="120000" h="120000" extrusionOk="0">
                  <a:moveTo>
                    <a:pt x="100645" y="120000"/>
                  </a:moveTo>
                  <a:cubicBezTo>
                    <a:pt x="96774" y="116210"/>
                    <a:pt x="96774" y="116210"/>
                    <a:pt x="96774" y="116210"/>
                  </a:cubicBezTo>
                  <a:cubicBezTo>
                    <a:pt x="101935" y="109894"/>
                    <a:pt x="105806" y="102315"/>
                    <a:pt x="108387" y="93473"/>
                  </a:cubicBezTo>
                  <a:cubicBezTo>
                    <a:pt x="113548" y="77052"/>
                    <a:pt x="112258" y="60631"/>
                    <a:pt x="104516" y="45473"/>
                  </a:cubicBezTo>
                  <a:cubicBezTo>
                    <a:pt x="95483" y="29052"/>
                    <a:pt x="82580" y="18947"/>
                    <a:pt x="65806" y="13894"/>
                  </a:cubicBezTo>
                  <a:cubicBezTo>
                    <a:pt x="43870" y="6315"/>
                    <a:pt x="20645" y="11368"/>
                    <a:pt x="3870" y="25263"/>
                  </a:cubicBezTo>
                  <a:cubicBezTo>
                    <a:pt x="0" y="20210"/>
                    <a:pt x="0" y="20210"/>
                    <a:pt x="0" y="20210"/>
                  </a:cubicBezTo>
                  <a:cubicBezTo>
                    <a:pt x="18064" y="5052"/>
                    <a:pt x="43870" y="0"/>
                    <a:pt x="67096" y="7578"/>
                  </a:cubicBezTo>
                  <a:cubicBezTo>
                    <a:pt x="85161" y="12631"/>
                    <a:pt x="100645" y="25263"/>
                    <a:pt x="109677" y="41684"/>
                  </a:cubicBezTo>
                  <a:cubicBezTo>
                    <a:pt x="118709" y="59368"/>
                    <a:pt x="120000" y="78315"/>
                    <a:pt x="114838" y="96000"/>
                  </a:cubicBezTo>
                  <a:cubicBezTo>
                    <a:pt x="112258" y="104842"/>
                    <a:pt x="107096" y="113684"/>
                    <a:pt x="10064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3" name="Shape 1083"/>
            <p:cNvSpPr/>
            <p:nvPr/>
          </p:nvSpPr>
          <p:spPr>
            <a:xfrm>
              <a:off x="3886" y="590"/>
              <a:ext cx="133" cy="735"/>
            </a:xfrm>
            <a:custGeom>
              <a:avLst/>
              <a:gdLst/>
              <a:ahLst/>
              <a:cxnLst/>
              <a:rect l="0" t="0" r="0" b="0"/>
              <a:pathLst>
                <a:path w="120000" h="120000" extrusionOk="0">
                  <a:moveTo>
                    <a:pt x="7218" y="120000"/>
                  </a:moveTo>
                  <a:lnTo>
                    <a:pt x="0" y="120000"/>
                  </a:lnTo>
                  <a:lnTo>
                    <a:pt x="114586" y="0"/>
                  </a:lnTo>
                  <a:lnTo>
                    <a:pt x="120000" y="326"/>
                  </a:lnTo>
                  <a:lnTo>
                    <a:pt x="721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4" name="Shape 1084"/>
            <p:cNvSpPr/>
            <p:nvPr/>
          </p:nvSpPr>
          <p:spPr>
            <a:xfrm>
              <a:off x="3629" y="997"/>
              <a:ext cx="115" cy="342"/>
            </a:xfrm>
            <a:custGeom>
              <a:avLst/>
              <a:gdLst/>
              <a:ahLst/>
              <a:cxnLst/>
              <a:rect l="0" t="0" r="0" b="0"/>
              <a:pathLst>
                <a:path w="120000" h="120000" extrusionOk="0">
                  <a:moveTo>
                    <a:pt x="110769" y="120000"/>
                  </a:moveTo>
                  <a:lnTo>
                    <a:pt x="0" y="1052"/>
                  </a:lnTo>
                  <a:lnTo>
                    <a:pt x="9230" y="0"/>
                  </a:lnTo>
                  <a:lnTo>
                    <a:pt x="120000" y="118596"/>
                  </a:lnTo>
                  <a:lnTo>
                    <a:pt x="11076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5" name="Shape 1085"/>
            <p:cNvSpPr/>
            <p:nvPr/>
          </p:nvSpPr>
          <p:spPr>
            <a:xfrm>
              <a:off x="3752" y="2279"/>
              <a:ext cx="25" cy="217"/>
            </a:xfrm>
            <a:custGeom>
              <a:avLst/>
              <a:gdLst/>
              <a:ahLst/>
              <a:cxnLst/>
              <a:rect l="0" t="0" r="0" b="0"/>
              <a:pathLst>
                <a:path w="120000" h="120000" extrusionOk="0">
                  <a:moveTo>
                    <a:pt x="38400" y="120000"/>
                  </a:moveTo>
                  <a:lnTo>
                    <a:pt x="0" y="120000"/>
                  </a:lnTo>
                  <a:lnTo>
                    <a:pt x="86400" y="0"/>
                  </a:lnTo>
                  <a:lnTo>
                    <a:pt x="120000" y="0"/>
                  </a:lnTo>
                  <a:lnTo>
                    <a:pt x="384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6" name="Shape 1086"/>
            <p:cNvSpPr/>
            <p:nvPr/>
          </p:nvSpPr>
          <p:spPr>
            <a:xfrm>
              <a:off x="6247" y="428"/>
              <a:ext cx="442" cy="184"/>
            </a:xfrm>
            <a:custGeom>
              <a:avLst/>
              <a:gdLst/>
              <a:ahLst/>
              <a:cxnLst/>
              <a:rect l="0" t="0" r="0" b="0"/>
              <a:pathLst>
                <a:path w="120000" h="120000" extrusionOk="0">
                  <a:moveTo>
                    <a:pt x="119185" y="120000"/>
                  </a:moveTo>
                  <a:lnTo>
                    <a:pt x="0" y="4516"/>
                  </a:lnTo>
                  <a:lnTo>
                    <a:pt x="814" y="0"/>
                  </a:lnTo>
                  <a:lnTo>
                    <a:pt x="120000" y="116129"/>
                  </a:lnTo>
                  <a:lnTo>
                    <a:pt x="11918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7" name="Shape 1087"/>
            <p:cNvSpPr/>
            <p:nvPr/>
          </p:nvSpPr>
          <p:spPr>
            <a:xfrm>
              <a:off x="6694" y="419"/>
              <a:ext cx="566" cy="203"/>
            </a:xfrm>
            <a:custGeom>
              <a:avLst/>
              <a:gdLst/>
              <a:ahLst/>
              <a:cxnLst/>
              <a:rect l="0" t="0" r="0" b="0"/>
              <a:pathLst>
                <a:path w="120000" h="120000" extrusionOk="0">
                  <a:moveTo>
                    <a:pt x="634" y="120000"/>
                  </a:moveTo>
                  <a:lnTo>
                    <a:pt x="0" y="115862"/>
                  </a:lnTo>
                  <a:lnTo>
                    <a:pt x="119365" y="0"/>
                  </a:lnTo>
                  <a:lnTo>
                    <a:pt x="120000" y="4137"/>
                  </a:lnTo>
                  <a:lnTo>
                    <a:pt x="63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8" name="Shape 1088"/>
            <p:cNvSpPr/>
            <p:nvPr/>
          </p:nvSpPr>
          <p:spPr>
            <a:xfrm>
              <a:off x="6619" y="582"/>
              <a:ext cx="115" cy="106"/>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9" name="Shape 1089"/>
            <p:cNvSpPr/>
            <p:nvPr/>
          </p:nvSpPr>
          <p:spPr>
            <a:xfrm>
              <a:off x="6648" y="548"/>
              <a:ext cx="100" cy="34"/>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7288" y="0"/>
                    <a:pt x="103728" y="42000"/>
                    <a:pt x="120000" y="114000"/>
                  </a:cubicBezTo>
                  <a:lnTo>
                    <a:pt x="11389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0" name="Shape 1090"/>
            <p:cNvSpPr/>
            <p:nvPr/>
          </p:nvSpPr>
          <p:spPr>
            <a:xfrm>
              <a:off x="6598" y="521"/>
              <a:ext cx="103" cy="72"/>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1" name="Shape 1091"/>
            <p:cNvSpPr/>
            <p:nvPr/>
          </p:nvSpPr>
          <p:spPr>
            <a:xfrm>
              <a:off x="6655" y="538"/>
              <a:ext cx="130" cy="174"/>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89708"/>
                    <a:pt x="82597" y="118834"/>
                    <a:pt x="34285" y="120000"/>
                  </a:cubicBezTo>
                  <a:cubicBezTo>
                    <a:pt x="34285" y="120000"/>
                    <a:pt x="32727" y="120000"/>
                    <a:pt x="32727"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2" name="Shape 1092"/>
            <p:cNvSpPr/>
            <p:nvPr/>
          </p:nvSpPr>
          <p:spPr>
            <a:xfrm>
              <a:off x="-136" y="187"/>
              <a:ext cx="147" cy="153"/>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3" name="Shape 1093"/>
            <p:cNvSpPr/>
            <p:nvPr/>
          </p:nvSpPr>
          <p:spPr>
            <a:xfrm>
              <a:off x="-85" y="267"/>
              <a:ext cx="14" cy="14"/>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4" name="Shape 1094"/>
            <p:cNvSpPr/>
            <p:nvPr/>
          </p:nvSpPr>
          <p:spPr>
            <a:xfrm>
              <a:off x="5108" y="2302"/>
              <a:ext cx="100" cy="102"/>
            </a:xfrm>
            <a:custGeom>
              <a:avLst/>
              <a:gdLst/>
              <a:ahLst/>
              <a:cxnLst/>
              <a:rect l="0" t="0" r="0" b="0"/>
              <a:pathLst>
                <a:path w="120000" h="120000" extrusionOk="0">
                  <a:moveTo>
                    <a:pt x="20338" y="96000"/>
                  </a:moveTo>
                  <a:cubicBezTo>
                    <a:pt x="0" y="74000"/>
                    <a:pt x="0" y="42000"/>
                    <a:pt x="22372" y="20000"/>
                  </a:cubicBezTo>
                  <a:cubicBezTo>
                    <a:pt x="44745" y="0"/>
                    <a:pt x="79322" y="2000"/>
                    <a:pt x="99661" y="24000"/>
                  </a:cubicBezTo>
                  <a:cubicBezTo>
                    <a:pt x="120000" y="46000"/>
                    <a:pt x="117966" y="78000"/>
                    <a:pt x="97627" y="100000"/>
                  </a:cubicBezTo>
                  <a:cubicBezTo>
                    <a:pt x="75254" y="120000"/>
                    <a:pt x="40677" y="118000"/>
                    <a:pt x="20338" y="96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5" name="Shape 1095"/>
            <p:cNvSpPr/>
            <p:nvPr/>
          </p:nvSpPr>
          <p:spPr>
            <a:xfrm>
              <a:off x="7298" y="2542"/>
              <a:ext cx="102" cy="102"/>
            </a:xfrm>
            <a:custGeom>
              <a:avLst/>
              <a:gdLst/>
              <a:ahLst/>
              <a:cxnLst/>
              <a:rect l="0" t="0" r="0" b="0"/>
              <a:pathLst>
                <a:path w="120000" h="120000" extrusionOk="0">
                  <a:moveTo>
                    <a:pt x="112000" y="76000"/>
                  </a:moveTo>
                  <a:cubicBezTo>
                    <a:pt x="102000" y="104000"/>
                    <a:pt x="72000" y="120000"/>
                    <a:pt x="44000" y="110000"/>
                  </a:cubicBezTo>
                  <a:cubicBezTo>
                    <a:pt x="16000" y="102000"/>
                    <a:pt x="0" y="72000"/>
                    <a:pt x="8000" y="44000"/>
                  </a:cubicBezTo>
                  <a:cubicBezTo>
                    <a:pt x="18000" y="16000"/>
                    <a:pt x="48000" y="0"/>
                    <a:pt x="76000" y="8000"/>
                  </a:cubicBezTo>
                  <a:cubicBezTo>
                    <a:pt x="104000" y="18000"/>
                    <a:pt x="120000" y="48000"/>
                    <a:pt x="112000" y="76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6" name="Shape 1096"/>
            <p:cNvSpPr/>
            <p:nvPr/>
          </p:nvSpPr>
          <p:spPr>
            <a:xfrm>
              <a:off x="7466" y="1135"/>
              <a:ext cx="103" cy="105"/>
            </a:xfrm>
            <a:custGeom>
              <a:avLst/>
              <a:gdLst/>
              <a:ahLst/>
              <a:cxnLst/>
              <a:rect l="0" t="0" r="0" b="0"/>
              <a:pathLst>
                <a:path w="120000" h="120000" extrusionOk="0">
                  <a:moveTo>
                    <a:pt x="106229" y="85161"/>
                  </a:moveTo>
                  <a:cubicBezTo>
                    <a:pt x="92459" y="110322"/>
                    <a:pt x="59016" y="120000"/>
                    <a:pt x="33442" y="104516"/>
                  </a:cubicBezTo>
                  <a:cubicBezTo>
                    <a:pt x="9836" y="90967"/>
                    <a:pt x="0" y="60000"/>
                    <a:pt x="13770" y="34838"/>
                  </a:cubicBezTo>
                  <a:cubicBezTo>
                    <a:pt x="27540" y="9677"/>
                    <a:pt x="59016" y="0"/>
                    <a:pt x="84590" y="15483"/>
                  </a:cubicBezTo>
                  <a:cubicBezTo>
                    <a:pt x="110163" y="29032"/>
                    <a:pt x="120000" y="60000"/>
                    <a:pt x="106229" y="85161"/>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7" name="Shape 1097"/>
            <p:cNvSpPr/>
            <p:nvPr/>
          </p:nvSpPr>
          <p:spPr>
            <a:xfrm>
              <a:off x="2438" y="2588"/>
              <a:ext cx="103" cy="103"/>
            </a:xfrm>
            <a:custGeom>
              <a:avLst/>
              <a:gdLst/>
              <a:ahLst/>
              <a:cxnLst/>
              <a:rect l="0" t="0" r="0" b="0"/>
              <a:pathLst>
                <a:path w="120000" h="120000" extrusionOk="0">
                  <a:moveTo>
                    <a:pt x="90491" y="104262"/>
                  </a:moveTo>
                  <a:cubicBezTo>
                    <a:pt x="66885" y="120000"/>
                    <a:pt x="33442" y="114098"/>
                    <a:pt x="17704" y="88524"/>
                  </a:cubicBezTo>
                  <a:cubicBezTo>
                    <a:pt x="0" y="64918"/>
                    <a:pt x="7868" y="31475"/>
                    <a:pt x="31475" y="15737"/>
                  </a:cubicBezTo>
                  <a:cubicBezTo>
                    <a:pt x="55081" y="0"/>
                    <a:pt x="88524" y="5901"/>
                    <a:pt x="104262" y="29508"/>
                  </a:cubicBezTo>
                  <a:cubicBezTo>
                    <a:pt x="120000" y="55081"/>
                    <a:pt x="114098" y="86557"/>
                    <a:pt x="90491" y="104262"/>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8" name="Shape 1098"/>
            <p:cNvSpPr/>
            <p:nvPr/>
          </p:nvSpPr>
          <p:spPr>
            <a:xfrm>
              <a:off x="2497" y="1014"/>
              <a:ext cx="94" cy="97"/>
            </a:xfrm>
            <a:custGeom>
              <a:avLst/>
              <a:gdLst/>
              <a:ahLst/>
              <a:cxnLst/>
              <a:rect l="0" t="0" r="0" b="0"/>
              <a:pathLst>
                <a:path w="120000" h="120000" extrusionOk="0">
                  <a:moveTo>
                    <a:pt x="115789" y="67368"/>
                  </a:moveTo>
                  <a:cubicBezTo>
                    <a:pt x="111578" y="98947"/>
                    <a:pt x="84210" y="119999"/>
                    <a:pt x="52631" y="115789"/>
                  </a:cubicBezTo>
                  <a:cubicBezTo>
                    <a:pt x="21052" y="111578"/>
                    <a:pt x="0" y="84210"/>
                    <a:pt x="4210" y="52631"/>
                  </a:cubicBezTo>
                  <a:cubicBezTo>
                    <a:pt x="8421" y="23157"/>
                    <a:pt x="35789" y="0"/>
                    <a:pt x="67368" y="4210"/>
                  </a:cubicBezTo>
                  <a:cubicBezTo>
                    <a:pt x="96842" y="8421"/>
                    <a:pt x="119999" y="35789"/>
                    <a:pt x="115789" y="67368"/>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9" name="Shape 1099"/>
            <p:cNvSpPr/>
            <p:nvPr/>
          </p:nvSpPr>
          <p:spPr>
            <a:xfrm>
              <a:off x="455" y="37"/>
              <a:ext cx="91" cy="91"/>
            </a:xfrm>
            <a:custGeom>
              <a:avLst/>
              <a:gdLst/>
              <a:ahLst/>
              <a:cxnLst/>
              <a:rect l="0" t="0" r="0" b="0"/>
              <a:pathLst>
                <a:path w="120000" h="120000" extrusionOk="0">
                  <a:moveTo>
                    <a:pt x="61090" y="117818"/>
                  </a:moveTo>
                  <a:cubicBezTo>
                    <a:pt x="30545" y="120000"/>
                    <a:pt x="2181" y="93818"/>
                    <a:pt x="2181" y="61090"/>
                  </a:cubicBezTo>
                  <a:cubicBezTo>
                    <a:pt x="0" y="28363"/>
                    <a:pt x="26181" y="2181"/>
                    <a:pt x="58909" y="2181"/>
                  </a:cubicBezTo>
                  <a:cubicBezTo>
                    <a:pt x="91636" y="0"/>
                    <a:pt x="117818" y="26181"/>
                    <a:pt x="117818" y="58909"/>
                  </a:cubicBezTo>
                  <a:cubicBezTo>
                    <a:pt x="120000" y="89454"/>
                    <a:pt x="93818" y="117818"/>
                    <a:pt x="61090" y="117818"/>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0" name="Shape 1100"/>
            <p:cNvSpPr/>
            <p:nvPr/>
          </p:nvSpPr>
          <p:spPr>
            <a:xfrm>
              <a:off x="5949" y="2945"/>
              <a:ext cx="101" cy="100"/>
            </a:xfrm>
            <a:custGeom>
              <a:avLst/>
              <a:gdLst/>
              <a:ahLst/>
              <a:cxnLst/>
              <a:rect l="0" t="0" r="0" b="0"/>
              <a:pathLst>
                <a:path w="120000" h="120000" extrusionOk="0">
                  <a:moveTo>
                    <a:pt x="110000" y="75254"/>
                  </a:moveTo>
                  <a:cubicBezTo>
                    <a:pt x="102000" y="105762"/>
                    <a:pt x="72000" y="120000"/>
                    <a:pt x="44000" y="111864"/>
                  </a:cubicBezTo>
                  <a:cubicBezTo>
                    <a:pt x="16000" y="103728"/>
                    <a:pt x="0" y="73220"/>
                    <a:pt x="8000" y="44745"/>
                  </a:cubicBezTo>
                  <a:cubicBezTo>
                    <a:pt x="16000" y="14237"/>
                    <a:pt x="46000" y="0"/>
                    <a:pt x="76000" y="8135"/>
                  </a:cubicBezTo>
                  <a:cubicBezTo>
                    <a:pt x="104000" y="16271"/>
                    <a:pt x="120000" y="46779"/>
                    <a:pt x="110000" y="75254"/>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1" name="Shape 1101"/>
            <p:cNvSpPr/>
            <p:nvPr/>
          </p:nvSpPr>
          <p:spPr>
            <a:xfrm>
              <a:off x="881" y="1811"/>
              <a:ext cx="102" cy="101"/>
            </a:xfrm>
            <a:custGeom>
              <a:avLst/>
              <a:gdLst/>
              <a:ahLst/>
              <a:cxnLst/>
              <a:rect l="0" t="0" r="0" b="0"/>
              <a:pathLst>
                <a:path w="120000" h="120000" extrusionOk="0">
                  <a:moveTo>
                    <a:pt x="110000" y="76000"/>
                  </a:moveTo>
                  <a:cubicBezTo>
                    <a:pt x="102000" y="104000"/>
                    <a:pt x="72000" y="120000"/>
                    <a:pt x="44000" y="110000"/>
                  </a:cubicBezTo>
                  <a:cubicBezTo>
                    <a:pt x="16000" y="102000"/>
                    <a:pt x="0" y="72000"/>
                    <a:pt x="8000" y="44000"/>
                  </a:cubicBezTo>
                  <a:cubicBezTo>
                    <a:pt x="18000" y="16000"/>
                    <a:pt x="48000" y="0"/>
                    <a:pt x="76000" y="8000"/>
                  </a:cubicBezTo>
                  <a:cubicBezTo>
                    <a:pt x="104000" y="16000"/>
                    <a:pt x="120000" y="46000"/>
                    <a:pt x="110000" y="76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2" name="Shape 1102"/>
            <p:cNvSpPr/>
            <p:nvPr/>
          </p:nvSpPr>
          <p:spPr>
            <a:xfrm>
              <a:off x="1288" y="802"/>
              <a:ext cx="103" cy="103"/>
            </a:xfrm>
            <a:custGeom>
              <a:avLst/>
              <a:gdLst/>
              <a:ahLst/>
              <a:cxnLst/>
              <a:rect l="0" t="0" r="0" b="0"/>
              <a:pathLst>
                <a:path w="120000" h="120000" extrusionOk="0">
                  <a:moveTo>
                    <a:pt x="106229" y="84590"/>
                  </a:moveTo>
                  <a:cubicBezTo>
                    <a:pt x="92459" y="110163"/>
                    <a:pt x="60983" y="120000"/>
                    <a:pt x="35409" y="106229"/>
                  </a:cubicBezTo>
                  <a:cubicBezTo>
                    <a:pt x="9836" y="90491"/>
                    <a:pt x="0" y="59016"/>
                    <a:pt x="13770" y="33442"/>
                  </a:cubicBezTo>
                  <a:cubicBezTo>
                    <a:pt x="29508" y="7868"/>
                    <a:pt x="60983" y="0"/>
                    <a:pt x="86557" y="13770"/>
                  </a:cubicBezTo>
                  <a:cubicBezTo>
                    <a:pt x="112131" y="27540"/>
                    <a:pt x="120000" y="59016"/>
                    <a:pt x="106229" y="8459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3" name="Shape 1103"/>
            <p:cNvSpPr/>
            <p:nvPr/>
          </p:nvSpPr>
          <p:spPr>
            <a:xfrm>
              <a:off x="521" y="2875"/>
              <a:ext cx="89" cy="90"/>
            </a:xfrm>
            <a:custGeom>
              <a:avLst/>
              <a:gdLst/>
              <a:ahLst/>
              <a:cxnLst/>
              <a:rect l="0" t="0" r="0" b="0"/>
              <a:pathLst>
                <a:path w="120000" h="120000" extrusionOk="0">
                  <a:moveTo>
                    <a:pt x="62222" y="120000"/>
                  </a:moveTo>
                  <a:cubicBezTo>
                    <a:pt x="28888" y="120000"/>
                    <a:pt x="2222" y="93333"/>
                    <a:pt x="0" y="62222"/>
                  </a:cubicBezTo>
                  <a:cubicBezTo>
                    <a:pt x="0" y="28888"/>
                    <a:pt x="24444" y="0"/>
                    <a:pt x="57777" y="0"/>
                  </a:cubicBezTo>
                  <a:cubicBezTo>
                    <a:pt x="91111" y="0"/>
                    <a:pt x="117777" y="24444"/>
                    <a:pt x="120000" y="57777"/>
                  </a:cubicBezTo>
                  <a:cubicBezTo>
                    <a:pt x="120000" y="91111"/>
                    <a:pt x="93333" y="117777"/>
                    <a:pt x="62222" y="120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4" name="Shape 1104"/>
            <p:cNvSpPr/>
            <p:nvPr/>
          </p:nvSpPr>
          <p:spPr>
            <a:xfrm>
              <a:off x="8044" y="2120"/>
              <a:ext cx="99" cy="101"/>
            </a:xfrm>
            <a:custGeom>
              <a:avLst/>
              <a:gdLst/>
              <a:ahLst/>
              <a:cxnLst/>
              <a:rect l="0" t="0" r="0" b="0"/>
              <a:pathLst>
                <a:path w="120000" h="120000" extrusionOk="0">
                  <a:moveTo>
                    <a:pt x="111864" y="76000"/>
                  </a:moveTo>
                  <a:cubicBezTo>
                    <a:pt x="103728" y="104000"/>
                    <a:pt x="73220" y="120000"/>
                    <a:pt x="44745" y="112000"/>
                  </a:cubicBezTo>
                  <a:cubicBezTo>
                    <a:pt x="14237" y="104000"/>
                    <a:pt x="0" y="74000"/>
                    <a:pt x="8135" y="44000"/>
                  </a:cubicBezTo>
                  <a:cubicBezTo>
                    <a:pt x="16271" y="16000"/>
                    <a:pt x="46779" y="0"/>
                    <a:pt x="75254" y="10000"/>
                  </a:cubicBezTo>
                  <a:cubicBezTo>
                    <a:pt x="105762" y="18000"/>
                    <a:pt x="120000" y="48000"/>
                    <a:pt x="111864" y="76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5" name="Shape 1105"/>
            <p:cNvSpPr/>
            <p:nvPr/>
          </p:nvSpPr>
          <p:spPr>
            <a:xfrm>
              <a:off x="6644" y="571"/>
              <a:ext cx="89" cy="91"/>
            </a:xfrm>
            <a:custGeom>
              <a:avLst/>
              <a:gdLst/>
              <a:ahLst/>
              <a:cxnLst/>
              <a:rect l="0" t="0" r="0" b="0"/>
              <a:pathLst>
                <a:path w="120000" h="120000" extrusionOk="0">
                  <a:moveTo>
                    <a:pt x="60000" y="117818"/>
                  </a:moveTo>
                  <a:cubicBezTo>
                    <a:pt x="28888" y="120000"/>
                    <a:pt x="0" y="93818"/>
                    <a:pt x="0" y="61090"/>
                  </a:cubicBezTo>
                  <a:cubicBezTo>
                    <a:pt x="0" y="28363"/>
                    <a:pt x="24444" y="2181"/>
                    <a:pt x="57777" y="2181"/>
                  </a:cubicBezTo>
                  <a:cubicBezTo>
                    <a:pt x="91111" y="0"/>
                    <a:pt x="117777" y="26181"/>
                    <a:pt x="117777" y="58909"/>
                  </a:cubicBezTo>
                  <a:cubicBezTo>
                    <a:pt x="120000" y="89454"/>
                    <a:pt x="93333" y="117818"/>
                    <a:pt x="60000" y="117818"/>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6" name="Shape 1106"/>
            <p:cNvSpPr/>
            <p:nvPr/>
          </p:nvSpPr>
          <p:spPr>
            <a:xfrm>
              <a:off x="4068" y="2320"/>
              <a:ext cx="162" cy="304"/>
            </a:xfrm>
            <a:custGeom>
              <a:avLst/>
              <a:gdLst/>
              <a:ahLst/>
              <a:cxnLst/>
              <a:rect l="0" t="0" r="0" b="0"/>
              <a:pathLst>
                <a:path w="120000" h="120000" extrusionOk="0">
                  <a:moveTo>
                    <a:pt x="0" y="1325"/>
                  </a:moveTo>
                  <a:cubicBezTo>
                    <a:pt x="113750" y="120000"/>
                    <a:pt x="113750" y="120000"/>
                    <a:pt x="113750" y="120000"/>
                  </a:cubicBezTo>
                  <a:cubicBezTo>
                    <a:pt x="120000" y="118674"/>
                    <a:pt x="120000" y="118674"/>
                    <a:pt x="120000" y="118674"/>
                  </a:cubicBezTo>
                  <a:cubicBezTo>
                    <a:pt x="6250" y="0"/>
                    <a:pt x="6250" y="0"/>
                    <a:pt x="6250" y="0"/>
                  </a:cubicBezTo>
                  <a:cubicBezTo>
                    <a:pt x="3750" y="662"/>
                    <a:pt x="2500" y="662"/>
                    <a:pt x="0" y="13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7" name="Shape 1107"/>
            <p:cNvSpPr/>
            <p:nvPr/>
          </p:nvSpPr>
          <p:spPr>
            <a:xfrm>
              <a:off x="3997" y="2184"/>
              <a:ext cx="53" cy="88"/>
            </a:xfrm>
            <a:custGeom>
              <a:avLst/>
              <a:gdLst/>
              <a:ahLst/>
              <a:cxnLst/>
              <a:rect l="0" t="0" r="0" b="0"/>
              <a:pathLst>
                <a:path w="120000" h="120000" extrusionOk="0">
                  <a:moveTo>
                    <a:pt x="120000" y="115471"/>
                  </a:moveTo>
                  <a:cubicBezTo>
                    <a:pt x="19354" y="0"/>
                    <a:pt x="19354" y="0"/>
                    <a:pt x="19354" y="0"/>
                  </a:cubicBezTo>
                  <a:cubicBezTo>
                    <a:pt x="0" y="4528"/>
                    <a:pt x="0" y="4528"/>
                    <a:pt x="0" y="4528"/>
                  </a:cubicBezTo>
                  <a:cubicBezTo>
                    <a:pt x="100645" y="120000"/>
                    <a:pt x="100645" y="120000"/>
                    <a:pt x="100645" y="120000"/>
                  </a:cubicBezTo>
                  <a:cubicBezTo>
                    <a:pt x="108387" y="120000"/>
                    <a:pt x="112258" y="117735"/>
                    <a:pt x="120000" y="11547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8" name="Shape 1108"/>
            <p:cNvSpPr/>
            <p:nvPr/>
          </p:nvSpPr>
          <p:spPr>
            <a:xfrm>
              <a:off x="4404" y="1164"/>
              <a:ext cx="1040" cy="406"/>
            </a:xfrm>
            <a:custGeom>
              <a:avLst/>
              <a:gdLst/>
              <a:ahLst/>
              <a:cxnLst/>
              <a:rect l="0" t="0" r="0" b="0"/>
              <a:pathLst>
                <a:path w="120000" h="120000" extrusionOk="0">
                  <a:moveTo>
                    <a:pt x="194" y="120000"/>
                  </a:moveTo>
                  <a:cubicBezTo>
                    <a:pt x="120000" y="2000"/>
                    <a:pt x="120000" y="2000"/>
                    <a:pt x="120000" y="2000"/>
                  </a:cubicBezTo>
                  <a:cubicBezTo>
                    <a:pt x="119610" y="0"/>
                    <a:pt x="119610" y="0"/>
                    <a:pt x="119610" y="0"/>
                  </a:cubicBezTo>
                  <a:cubicBezTo>
                    <a:pt x="0" y="117500"/>
                    <a:pt x="0" y="117500"/>
                    <a:pt x="0" y="117500"/>
                  </a:cubicBezTo>
                  <a:cubicBezTo>
                    <a:pt x="0" y="118500"/>
                    <a:pt x="194" y="119000"/>
                    <a:pt x="194"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9" name="Shape 1109"/>
            <p:cNvSpPr/>
            <p:nvPr/>
          </p:nvSpPr>
          <p:spPr>
            <a:xfrm>
              <a:off x="4270" y="1584"/>
              <a:ext cx="83" cy="37"/>
            </a:xfrm>
            <a:custGeom>
              <a:avLst/>
              <a:gdLst/>
              <a:ahLst/>
              <a:cxnLst/>
              <a:rect l="0" t="0" r="0" b="0"/>
              <a:pathLst>
                <a:path w="120000" h="120000" extrusionOk="0">
                  <a:moveTo>
                    <a:pt x="117551" y="0"/>
                  </a:moveTo>
                  <a:cubicBezTo>
                    <a:pt x="0" y="93913"/>
                    <a:pt x="0" y="93913"/>
                    <a:pt x="0" y="93913"/>
                  </a:cubicBezTo>
                  <a:cubicBezTo>
                    <a:pt x="4897" y="120000"/>
                    <a:pt x="4897" y="120000"/>
                    <a:pt x="4897" y="120000"/>
                  </a:cubicBezTo>
                  <a:cubicBezTo>
                    <a:pt x="119999" y="26086"/>
                    <a:pt x="119999" y="26086"/>
                    <a:pt x="119999" y="26086"/>
                  </a:cubicBezTo>
                  <a:cubicBezTo>
                    <a:pt x="119999" y="15652"/>
                    <a:pt x="117551" y="10434"/>
                    <a:pt x="117551"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0" name="Shape 1110"/>
            <p:cNvSpPr/>
            <p:nvPr/>
          </p:nvSpPr>
          <p:spPr>
            <a:xfrm>
              <a:off x="4159" y="918"/>
              <a:ext cx="218" cy="354"/>
            </a:xfrm>
            <a:custGeom>
              <a:avLst/>
              <a:gdLst/>
              <a:ahLst/>
              <a:cxnLst/>
              <a:rect l="0" t="0" r="0" b="0"/>
              <a:pathLst>
                <a:path w="120000" h="120000" extrusionOk="0">
                  <a:moveTo>
                    <a:pt x="3720" y="120000"/>
                  </a:moveTo>
                  <a:cubicBezTo>
                    <a:pt x="120000" y="1142"/>
                    <a:pt x="120000" y="1142"/>
                    <a:pt x="120000" y="1142"/>
                  </a:cubicBezTo>
                  <a:cubicBezTo>
                    <a:pt x="116279" y="0"/>
                    <a:pt x="116279" y="0"/>
                    <a:pt x="116279" y="0"/>
                  </a:cubicBezTo>
                  <a:cubicBezTo>
                    <a:pt x="0" y="118285"/>
                    <a:pt x="0" y="118285"/>
                    <a:pt x="0" y="118285"/>
                  </a:cubicBezTo>
                  <a:cubicBezTo>
                    <a:pt x="930" y="118857"/>
                    <a:pt x="1860" y="119428"/>
                    <a:pt x="372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1" name="Shape 1111"/>
            <p:cNvSpPr/>
            <p:nvPr/>
          </p:nvSpPr>
          <p:spPr>
            <a:xfrm>
              <a:off x="4115" y="1317"/>
              <a:ext cx="18" cy="25"/>
            </a:xfrm>
            <a:custGeom>
              <a:avLst/>
              <a:gdLst/>
              <a:ahLst/>
              <a:cxnLst/>
              <a:rect l="0" t="0" r="0" b="0"/>
              <a:pathLst>
                <a:path w="120000" h="120000" extrusionOk="0">
                  <a:moveTo>
                    <a:pt x="80000" y="0"/>
                  </a:moveTo>
                  <a:cubicBezTo>
                    <a:pt x="0" y="96000"/>
                    <a:pt x="0" y="96000"/>
                    <a:pt x="0" y="96000"/>
                  </a:cubicBezTo>
                  <a:cubicBezTo>
                    <a:pt x="50000" y="120000"/>
                    <a:pt x="50000" y="120000"/>
                    <a:pt x="50000" y="120000"/>
                  </a:cubicBezTo>
                  <a:cubicBezTo>
                    <a:pt x="120000" y="16000"/>
                    <a:pt x="120000" y="16000"/>
                    <a:pt x="120000" y="16000"/>
                  </a:cubicBezTo>
                  <a:cubicBezTo>
                    <a:pt x="110000" y="8000"/>
                    <a:pt x="100000" y="0"/>
                    <a:pt x="80000"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2" name="Shape 1112"/>
            <p:cNvSpPr/>
            <p:nvPr/>
          </p:nvSpPr>
          <p:spPr>
            <a:xfrm>
              <a:off x="3347" y="1953"/>
              <a:ext cx="132" cy="36"/>
            </a:xfrm>
            <a:custGeom>
              <a:avLst/>
              <a:gdLst/>
              <a:ahLst/>
              <a:cxnLst/>
              <a:rect l="0" t="0" r="0" b="0"/>
              <a:pathLst>
                <a:path w="120000" h="120000" extrusionOk="0">
                  <a:moveTo>
                    <a:pt x="1538" y="120000"/>
                  </a:moveTo>
                  <a:cubicBezTo>
                    <a:pt x="120000" y="21818"/>
                    <a:pt x="120000" y="21818"/>
                    <a:pt x="120000" y="21818"/>
                  </a:cubicBezTo>
                  <a:cubicBezTo>
                    <a:pt x="118461" y="0"/>
                    <a:pt x="118461" y="0"/>
                    <a:pt x="118461" y="0"/>
                  </a:cubicBezTo>
                  <a:cubicBezTo>
                    <a:pt x="0" y="92727"/>
                    <a:pt x="0" y="92727"/>
                    <a:pt x="0" y="92727"/>
                  </a:cubicBezTo>
                  <a:cubicBezTo>
                    <a:pt x="0" y="103636"/>
                    <a:pt x="1538" y="109090"/>
                    <a:pt x="153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3" name="Shape 1113"/>
            <p:cNvSpPr/>
            <p:nvPr/>
          </p:nvSpPr>
          <p:spPr>
            <a:xfrm>
              <a:off x="2814" y="1995"/>
              <a:ext cx="477" cy="114"/>
            </a:xfrm>
            <a:custGeom>
              <a:avLst/>
              <a:gdLst/>
              <a:ahLst/>
              <a:cxnLst/>
              <a:rect l="0" t="0" r="0" b="0"/>
              <a:pathLst>
                <a:path w="120000" h="120000" extrusionOk="0">
                  <a:moveTo>
                    <a:pt x="119575" y="0"/>
                  </a:moveTo>
                  <a:cubicBezTo>
                    <a:pt x="0" y="111304"/>
                    <a:pt x="0" y="111304"/>
                    <a:pt x="0" y="111304"/>
                  </a:cubicBezTo>
                  <a:cubicBezTo>
                    <a:pt x="848" y="120000"/>
                    <a:pt x="848" y="120000"/>
                    <a:pt x="848" y="120000"/>
                  </a:cubicBezTo>
                  <a:cubicBezTo>
                    <a:pt x="120000" y="6956"/>
                    <a:pt x="120000" y="6956"/>
                    <a:pt x="120000" y="6956"/>
                  </a:cubicBezTo>
                  <a:cubicBezTo>
                    <a:pt x="120000" y="5217"/>
                    <a:pt x="119575" y="1739"/>
                    <a:pt x="119575"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4" name="Shape 1114"/>
            <p:cNvSpPr/>
            <p:nvPr/>
          </p:nvSpPr>
          <p:spPr>
            <a:xfrm>
              <a:off x="5397" y="1122"/>
              <a:ext cx="90" cy="89"/>
            </a:xfrm>
            <a:custGeom>
              <a:avLst/>
              <a:gdLst/>
              <a:ahLst/>
              <a:cxnLst/>
              <a:rect l="0" t="0" r="0" b="0"/>
              <a:pathLst>
                <a:path w="120000" h="120000" extrusionOk="0">
                  <a:moveTo>
                    <a:pt x="62222" y="120000"/>
                  </a:moveTo>
                  <a:cubicBezTo>
                    <a:pt x="28888" y="120000"/>
                    <a:pt x="2222" y="95555"/>
                    <a:pt x="0" y="62222"/>
                  </a:cubicBezTo>
                  <a:cubicBezTo>
                    <a:pt x="0" y="28888"/>
                    <a:pt x="24444" y="2222"/>
                    <a:pt x="57777" y="0"/>
                  </a:cubicBezTo>
                  <a:cubicBezTo>
                    <a:pt x="91111" y="0"/>
                    <a:pt x="117777" y="24444"/>
                    <a:pt x="120000" y="57777"/>
                  </a:cubicBezTo>
                  <a:cubicBezTo>
                    <a:pt x="120000" y="91111"/>
                    <a:pt x="95555" y="117777"/>
                    <a:pt x="62222" y="120000"/>
                  </a:cubicBezTo>
                  <a:close/>
                </a:path>
              </a:pathLst>
            </a:custGeom>
            <a:solidFill>
              <a:srgbClr val="00A1D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lstStyle>
            <a:lvl1pPr marL="0" marR="0" lvl="0" indent="0" algn="l" rtl="0">
              <a:lnSpc>
                <a:spcPct val="114285"/>
              </a:lnSpc>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
        <p:nvSpPr>
          <p:cNvPr id="23" name="Shape 23"/>
          <p:cNvSpPr txBox="1">
            <a:spLocks noGrp="1"/>
          </p:cNvSpPr>
          <p:nvPr>
            <p:ph type="sldNum" idx="12"/>
          </p:nvPr>
        </p:nvSpPr>
        <p:spPr>
          <a:xfrm>
            <a:off x="10883338" y="6339100"/>
            <a:ext cx="684773" cy="365125"/>
          </a:xfrm>
          <a:prstGeom prst="rect">
            <a:avLst/>
          </a:prstGeom>
          <a:noFill/>
          <a:ln>
            <a:noFill/>
          </a:ln>
        </p:spPr>
        <p:txBody>
          <a:bodyPr wrap="square" lIns="0" tIns="0" rIns="0" bIns="0" anchor="ctr" anchorCtr="0">
            <a:noAutofit/>
          </a:bodyPr>
          <a:lstStyle/>
          <a:p>
            <a:pPr marL="0" marR="0" lvl="0" indent="-20637" algn="r" rtl="0">
              <a:lnSpc>
                <a:spcPct val="100000"/>
              </a:lnSpc>
              <a:spcBef>
                <a:spcPts val="0"/>
              </a:spcBef>
              <a:spcAft>
                <a:spcPts val="0"/>
              </a:spcAft>
              <a:buClr>
                <a:srgbClr val="BFBFBF"/>
              </a:buClr>
              <a:buSzPts val="325"/>
              <a:buFont typeface="Verdana"/>
              <a:buNone/>
            </a:pPr>
            <a:fld id="{00000000-1234-1234-1234-123412341234}" type="slidenum">
              <a:rPr lang="en-US" sz="1300" b="0" i="0" u="none" strike="noStrike" cap="none">
                <a:solidFill>
                  <a:srgbClr val="BFBFBF"/>
                </a:solidFill>
                <a:latin typeface="Verdana"/>
                <a:ea typeface="Verdana"/>
                <a:cs typeface="Verdana"/>
                <a:sym typeface="Verdana"/>
              </a:rPr>
              <a:t>‹#›</a:t>
            </a:fld>
            <a:endParaRPr lang="en-US" sz="1300" b="0" i="0" u="none" strike="noStrike" cap="none">
              <a:solidFill>
                <a:srgbClr val="BFBFBF"/>
              </a:solidFill>
              <a:latin typeface="Verdana"/>
              <a:ea typeface="Verdana"/>
              <a:cs typeface="Verdana"/>
              <a:sym typeface="Verdana"/>
            </a:endParaRPr>
          </a:p>
        </p:txBody>
      </p:sp>
      <p:sp>
        <p:nvSpPr>
          <p:cNvPr id="24" name="Shape 24"/>
          <p:cNvSpPr txBox="1">
            <a:spLocks noGrp="1"/>
          </p:cNvSpPr>
          <p:nvPr>
            <p:ph type="body" idx="1"/>
          </p:nvPr>
        </p:nvSpPr>
        <p:spPr>
          <a:xfrm>
            <a:off x="609600" y="1189037"/>
            <a:ext cx="10958513" cy="5022850"/>
          </a:xfrm>
          <a:prstGeom prst="rect">
            <a:avLst/>
          </a:prstGeom>
          <a:noFill/>
          <a:ln>
            <a:noFill/>
          </a:ln>
        </p:spPr>
        <p:txBody>
          <a:bodyPr wrap="square" lIns="91425" tIns="91425" rIns="91425" bIns="91425" anchor="t" anchorCtr="0"/>
          <a:lstStyle>
            <a:lvl1pPr marL="304800" marR="0" lvl="0" indent="63500" algn="l" rtl="0">
              <a:lnSpc>
                <a:spcPct val="100000"/>
              </a:lnSpc>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628650" marR="0" lvl="1" indent="120650" algn="l" rtl="0">
              <a:lnSpc>
                <a:spcPct val="100000"/>
              </a:lnSpc>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914400" marR="0" lvl="2" indent="1016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200150" marR="0" lvl="3" indent="6985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1603375" marR="0" lvl="4" indent="60325"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2836" y="170864"/>
            <a:ext cx="11579384" cy="524999"/>
          </a:xfrm>
          <a:prstGeom prst="rect">
            <a:avLst/>
          </a:prstGeom>
          <a:noFill/>
          <a:ln>
            <a:noFill/>
          </a:ln>
        </p:spPr>
        <p:txBody>
          <a:bodyPr wrap="square" lIns="91425" tIns="91425" rIns="91425" bIns="91425" anchor="t" anchorCtr="0"/>
          <a:lstStyle>
            <a:lvl1pPr marL="0" marR="0" lvl="0" indent="0" algn="l" rtl="0">
              <a:lnSpc>
                <a:spcPct val="114285"/>
              </a:lnSpc>
              <a:spcBef>
                <a:spcPts val="0"/>
              </a:spcBef>
              <a:spcAft>
                <a:spcPts val="0"/>
              </a:spcAft>
              <a:buClr>
                <a:schemeClr val="lt1"/>
              </a:buClr>
              <a:buSzPts val="2666"/>
              <a:buFont typeface="Verdana"/>
              <a:buNone/>
              <a:defRPr sz="2666" b="0" i="0" u="none" strike="noStrike" cap="none">
                <a:solidFill>
                  <a:srgbClr val="000000"/>
                </a:solidFill>
                <a:latin typeface="Calibri"/>
                <a:ea typeface="Calibri"/>
                <a:cs typeface="Calibri"/>
                <a:sym typeface="Calibri"/>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mparison">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609441" y="1177232"/>
            <a:ext cx="4923546" cy="467010"/>
          </a:xfrm>
          <a:prstGeom prst="rect">
            <a:avLst/>
          </a:prstGeom>
          <a:noFill/>
          <a:ln>
            <a:noFill/>
          </a:ln>
        </p:spPr>
        <p:txBody>
          <a:bodyPr wrap="square" lIns="91425" tIns="91425" rIns="91425" bIns="91425" anchor="b" anchorCtr="0"/>
          <a:lstStyle>
            <a:lvl1pPr marL="0" marR="0" lvl="0" indent="0" algn="l" rtl="0">
              <a:lnSpc>
                <a:spcPct val="100000"/>
              </a:lnSpc>
              <a:spcBef>
                <a:spcPts val="1200"/>
              </a:spcBef>
              <a:spcAft>
                <a:spcPts val="0"/>
              </a:spcAft>
              <a:buClr>
                <a:srgbClr val="00A0DF"/>
              </a:buClr>
              <a:buSzPts val="2400"/>
              <a:buFont typeface="Arial"/>
              <a:buNone/>
              <a:defRPr sz="2400" b="0" i="0" u="none" strike="noStrike" cap="none">
                <a:solidFill>
                  <a:schemeClr val="lt2"/>
                </a:solidFill>
                <a:latin typeface="Verdana"/>
                <a:ea typeface="Verdana"/>
                <a:cs typeface="Verdana"/>
                <a:sym typeface="Verdana"/>
              </a:defRPr>
            </a:lvl1pPr>
            <a:lvl2pPr marL="609493" marR="0" lvl="1" indent="-12592" algn="l" rtl="0">
              <a:lnSpc>
                <a:spcPct val="100000"/>
              </a:lnSpc>
              <a:spcBef>
                <a:spcPts val="600"/>
              </a:spcBef>
              <a:spcAft>
                <a:spcPts val="0"/>
              </a:spcAft>
              <a:buClr>
                <a:srgbClr val="00A0DF"/>
              </a:buClr>
              <a:buSzPts val="2700"/>
              <a:buFont typeface="Open Sans"/>
              <a:buNone/>
              <a:defRPr sz="2700" b="1" i="0" u="none" strike="noStrike" cap="none">
                <a:solidFill>
                  <a:schemeClr val="dk2"/>
                </a:solidFill>
                <a:latin typeface="Verdana"/>
                <a:ea typeface="Verdana"/>
                <a:cs typeface="Verdana"/>
                <a:sym typeface="Verdana"/>
              </a:defRPr>
            </a:lvl2pPr>
            <a:lvl3pPr marL="1218987" marR="0" lvl="2" indent="-12487" algn="l" rtl="0">
              <a:lnSpc>
                <a:spcPct val="100000"/>
              </a:lnSpc>
              <a:spcBef>
                <a:spcPts val="533"/>
              </a:spcBef>
              <a:spcAft>
                <a:spcPts val="0"/>
              </a:spcAft>
              <a:buClr>
                <a:srgbClr val="00A0DF"/>
              </a:buClr>
              <a:buSzPts val="2400"/>
              <a:buFont typeface="Arial"/>
              <a:buNone/>
              <a:defRPr sz="2400" b="1" i="0" u="none" strike="noStrike" cap="none">
                <a:solidFill>
                  <a:schemeClr val="dk2"/>
                </a:solidFill>
                <a:latin typeface="Verdana"/>
                <a:ea typeface="Verdana"/>
                <a:cs typeface="Verdana"/>
                <a:sym typeface="Verdana"/>
              </a:defRPr>
            </a:lvl3pPr>
            <a:lvl4pPr marL="1828480" marR="0" lvl="3" indent="-12380" algn="l" rtl="0">
              <a:lnSpc>
                <a:spcPct val="100000"/>
              </a:lnSpc>
              <a:spcBef>
                <a:spcPts val="533"/>
              </a:spcBef>
              <a:spcAft>
                <a:spcPts val="0"/>
              </a:spcAft>
              <a:buClr>
                <a:srgbClr val="00A0DF"/>
              </a:buClr>
              <a:buSzPts val="2100"/>
              <a:buFont typeface="Open Sans"/>
              <a:buNone/>
              <a:defRPr sz="2100" b="1" i="0" u="none" strike="noStrike" cap="none">
                <a:solidFill>
                  <a:schemeClr val="dk2"/>
                </a:solidFill>
                <a:latin typeface="Verdana"/>
                <a:ea typeface="Verdana"/>
                <a:cs typeface="Verdana"/>
                <a:sym typeface="Verdana"/>
              </a:defRPr>
            </a:lvl4pPr>
            <a:lvl5pPr marL="2437973" marR="0" lvl="4" indent="-12273" algn="l" rtl="0">
              <a:lnSpc>
                <a:spcPct val="100000"/>
              </a:lnSpc>
              <a:spcBef>
                <a:spcPts val="533"/>
              </a:spcBef>
              <a:spcAft>
                <a:spcPts val="0"/>
              </a:spcAft>
              <a:buClr>
                <a:srgbClr val="00A0DF"/>
              </a:buClr>
              <a:buSzPts val="2100"/>
              <a:buFont typeface="Arial"/>
              <a:buNone/>
              <a:defRPr sz="2100" b="1" i="0" u="none" strike="noStrike" cap="none">
                <a:solidFill>
                  <a:schemeClr val="dk2"/>
                </a:solidFill>
                <a:latin typeface="Verdana"/>
                <a:ea typeface="Verdana"/>
                <a:cs typeface="Verdana"/>
                <a:sym typeface="Verdana"/>
              </a:defRPr>
            </a:lvl5pPr>
            <a:lvl6pPr marL="3047467" marR="0" lvl="5" indent="-12167"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6pPr>
            <a:lvl7pPr marL="3656960" marR="0" lvl="6" indent="-12060"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7pPr>
            <a:lvl8pPr marL="4266453" marR="0" lvl="7" indent="-11953"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8pPr>
            <a:lvl9pPr marL="4875947" marR="0" lvl="8" indent="-11846"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9pPr>
          </a:lstStyle>
          <a:p>
            <a:endParaRPr/>
          </a:p>
        </p:txBody>
      </p:sp>
      <p:sp>
        <p:nvSpPr>
          <p:cNvPr id="29" name="Shape 29"/>
          <p:cNvSpPr txBox="1">
            <a:spLocks noGrp="1"/>
          </p:cNvSpPr>
          <p:nvPr>
            <p:ph type="body" idx="2"/>
          </p:nvPr>
        </p:nvSpPr>
        <p:spPr>
          <a:xfrm>
            <a:off x="6644564" y="1177232"/>
            <a:ext cx="4923546" cy="467010"/>
          </a:xfrm>
          <a:prstGeom prst="rect">
            <a:avLst/>
          </a:prstGeom>
          <a:noFill/>
          <a:ln>
            <a:noFill/>
          </a:ln>
        </p:spPr>
        <p:txBody>
          <a:bodyPr wrap="square" lIns="91425" tIns="91425" rIns="91425" bIns="91425" anchor="b" anchorCtr="0"/>
          <a:lstStyle>
            <a:lvl1pPr marL="0" marR="0" lvl="0" indent="0" algn="l" rtl="0">
              <a:lnSpc>
                <a:spcPct val="100000"/>
              </a:lnSpc>
              <a:spcBef>
                <a:spcPts val="1200"/>
              </a:spcBef>
              <a:spcAft>
                <a:spcPts val="0"/>
              </a:spcAft>
              <a:buClr>
                <a:srgbClr val="00A0DF"/>
              </a:buClr>
              <a:buSzPts val="2400"/>
              <a:buFont typeface="Arial"/>
              <a:buNone/>
              <a:defRPr sz="2400" b="0" i="0" u="none" strike="noStrike" cap="none">
                <a:solidFill>
                  <a:schemeClr val="lt2"/>
                </a:solidFill>
                <a:latin typeface="Verdana"/>
                <a:ea typeface="Verdana"/>
                <a:cs typeface="Verdana"/>
                <a:sym typeface="Verdana"/>
              </a:defRPr>
            </a:lvl1pPr>
            <a:lvl2pPr marL="609493" marR="0" lvl="1" indent="-12592" algn="l" rtl="0">
              <a:lnSpc>
                <a:spcPct val="100000"/>
              </a:lnSpc>
              <a:spcBef>
                <a:spcPts val="600"/>
              </a:spcBef>
              <a:spcAft>
                <a:spcPts val="0"/>
              </a:spcAft>
              <a:buClr>
                <a:srgbClr val="00A0DF"/>
              </a:buClr>
              <a:buSzPts val="2700"/>
              <a:buFont typeface="Open Sans"/>
              <a:buNone/>
              <a:defRPr sz="2700" b="1" i="0" u="none" strike="noStrike" cap="none">
                <a:solidFill>
                  <a:schemeClr val="dk2"/>
                </a:solidFill>
                <a:latin typeface="Verdana"/>
                <a:ea typeface="Verdana"/>
                <a:cs typeface="Verdana"/>
                <a:sym typeface="Verdana"/>
              </a:defRPr>
            </a:lvl2pPr>
            <a:lvl3pPr marL="1218987" marR="0" lvl="2" indent="-12487" algn="l" rtl="0">
              <a:lnSpc>
                <a:spcPct val="100000"/>
              </a:lnSpc>
              <a:spcBef>
                <a:spcPts val="533"/>
              </a:spcBef>
              <a:spcAft>
                <a:spcPts val="0"/>
              </a:spcAft>
              <a:buClr>
                <a:srgbClr val="00A0DF"/>
              </a:buClr>
              <a:buSzPts val="2400"/>
              <a:buFont typeface="Arial"/>
              <a:buNone/>
              <a:defRPr sz="2400" b="1" i="0" u="none" strike="noStrike" cap="none">
                <a:solidFill>
                  <a:schemeClr val="dk2"/>
                </a:solidFill>
                <a:latin typeface="Verdana"/>
                <a:ea typeface="Verdana"/>
                <a:cs typeface="Verdana"/>
                <a:sym typeface="Verdana"/>
              </a:defRPr>
            </a:lvl3pPr>
            <a:lvl4pPr marL="1828480" marR="0" lvl="3" indent="-12380" algn="l" rtl="0">
              <a:lnSpc>
                <a:spcPct val="100000"/>
              </a:lnSpc>
              <a:spcBef>
                <a:spcPts val="533"/>
              </a:spcBef>
              <a:spcAft>
                <a:spcPts val="0"/>
              </a:spcAft>
              <a:buClr>
                <a:srgbClr val="00A0DF"/>
              </a:buClr>
              <a:buSzPts val="2100"/>
              <a:buFont typeface="Open Sans"/>
              <a:buNone/>
              <a:defRPr sz="2100" b="1" i="0" u="none" strike="noStrike" cap="none">
                <a:solidFill>
                  <a:schemeClr val="dk2"/>
                </a:solidFill>
                <a:latin typeface="Verdana"/>
                <a:ea typeface="Verdana"/>
                <a:cs typeface="Verdana"/>
                <a:sym typeface="Verdana"/>
              </a:defRPr>
            </a:lvl4pPr>
            <a:lvl5pPr marL="2437973" marR="0" lvl="4" indent="-12273" algn="l" rtl="0">
              <a:lnSpc>
                <a:spcPct val="100000"/>
              </a:lnSpc>
              <a:spcBef>
                <a:spcPts val="533"/>
              </a:spcBef>
              <a:spcAft>
                <a:spcPts val="0"/>
              </a:spcAft>
              <a:buClr>
                <a:srgbClr val="00A0DF"/>
              </a:buClr>
              <a:buSzPts val="2100"/>
              <a:buFont typeface="Arial"/>
              <a:buNone/>
              <a:defRPr sz="2100" b="1" i="0" u="none" strike="noStrike" cap="none">
                <a:solidFill>
                  <a:schemeClr val="dk2"/>
                </a:solidFill>
                <a:latin typeface="Verdana"/>
                <a:ea typeface="Verdana"/>
                <a:cs typeface="Verdana"/>
                <a:sym typeface="Verdana"/>
              </a:defRPr>
            </a:lvl5pPr>
            <a:lvl6pPr marL="3047467" marR="0" lvl="5" indent="-12167"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6pPr>
            <a:lvl7pPr marL="3656960" marR="0" lvl="6" indent="-12060"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7pPr>
            <a:lvl8pPr marL="4266453" marR="0" lvl="7" indent="-11953"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8pPr>
            <a:lvl9pPr marL="4875947" marR="0" lvl="8" indent="-11846" algn="l" rtl="0">
              <a:lnSpc>
                <a:spcPct val="100000"/>
              </a:lnSpc>
              <a:spcBef>
                <a:spcPts val="420"/>
              </a:spcBef>
              <a:spcAft>
                <a:spcPts val="0"/>
              </a:spcAft>
              <a:buClr>
                <a:schemeClr val="dk1"/>
              </a:buClr>
              <a:buSzPts val="2100"/>
              <a:buFont typeface="Arial"/>
              <a:buNone/>
              <a:defRPr sz="2100" b="1" i="0" u="none" strike="noStrike" cap="none">
                <a:solidFill>
                  <a:schemeClr val="dk1"/>
                </a:solidFill>
                <a:latin typeface="Verdana"/>
                <a:ea typeface="Verdana"/>
                <a:cs typeface="Verdana"/>
                <a:sym typeface="Verdana"/>
              </a:defRPr>
            </a:lvl9pPr>
          </a:lstStyle>
          <a:p>
            <a:endParaRPr/>
          </a:p>
        </p:txBody>
      </p:sp>
      <p:sp>
        <p:nvSpPr>
          <p:cNvPr id="30" name="Shape 30"/>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lstStyle>
            <a:lvl1pPr marL="0" marR="0" lvl="0" indent="0" algn="l" rtl="0">
              <a:lnSpc>
                <a:spcPct val="114285"/>
              </a:lnSpc>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
        <p:nvSpPr>
          <p:cNvPr id="31" name="Shape 31"/>
          <p:cNvSpPr txBox="1">
            <a:spLocks noGrp="1"/>
          </p:cNvSpPr>
          <p:nvPr>
            <p:ph type="sldNum" idx="12"/>
          </p:nvPr>
        </p:nvSpPr>
        <p:spPr>
          <a:xfrm>
            <a:off x="10883338" y="6339100"/>
            <a:ext cx="684773" cy="365125"/>
          </a:xfrm>
          <a:prstGeom prst="rect">
            <a:avLst/>
          </a:prstGeom>
          <a:noFill/>
          <a:ln>
            <a:noFill/>
          </a:ln>
        </p:spPr>
        <p:txBody>
          <a:bodyPr wrap="square" lIns="0" tIns="0" rIns="0" bIns="0" anchor="ctr" anchorCtr="0">
            <a:noAutofit/>
          </a:bodyPr>
          <a:lstStyle/>
          <a:p>
            <a:pPr marL="0" marR="0" lvl="0" indent="-20637" algn="r" rtl="0">
              <a:lnSpc>
                <a:spcPct val="100000"/>
              </a:lnSpc>
              <a:spcBef>
                <a:spcPts val="0"/>
              </a:spcBef>
              <a:spcAft>
                <a:spcPts val="0"/>
              </a:spcAft>
              <a:buClr>
                <a:srgbClr val="BFBFBF"/>
              </a:buClr>
              <a:buSzPts val="325"/>
              <a:buFont typeface="Verdana"/>
              <a:buNone/>
            </a:pPr>
            <a:fld id="{00000000-1234-1234-1234-123412341234}" type="slidenum">
              <a:rPr lang="en-US" sz="1300" b="0" i="0" u="none" strike="noStrike" cap="none">
                <a:solidFill>
                  <a:srgbClr val="BFBFBF"/>
                </a:solidFill>
                <a:latin typeface="Verdana"/>
                <a:ea typeface="Verdana"/>
                <a:cs typeface="Verdana"/>
                <a:sym typeface="Verdana"/>
              </a:rPr>
              <a:t>‹#›</a:t>
            </a:fld>
            <a:endParaRPr lang="en-US" sz="1300" b="0" i="0" u="none" strike="noStrike" cap="none">
              <a:solidFill>
                <a:srgbClr val="BFBFBF"/>
              </a:solidFill>
              <a:latin typeface="Verdana"/>
              <a:ea typeface="Verdana"/>
              <a:cs typeface="Verdana"/>
              <a:sym typeface="Verdana"/>
            </a:endParaRPr>
          </a:p>
        </p:txBody>
      </p:sp>
      <p:sp>
        <p:nvSpPr>
          <p:cNvPr id="32" name="Shape 32"/>
          <p:cNvSpPr txBox="1">
            <a:spLocks noGrp="1"/>
          </p:cNvSpPr>
          <p:nvPr>
            <p:ph type="body" idx="3"/>
          </p:nvPr>
        </p:nvSpPr>
        <p:spPr>
          <a:xfrm>
            <a:off x="609441" y="1766888"/>
            <a:ext cx="4923546" cy="4445000"/>
          </a:xfrm>
          <a:prstGeom prst="rect">
            <a:avLst/>
          </a:prstGeom>
          <a:noFill/>
          <a:ln>
            <a:noFill/>
          </a:ln>
        </p:spPr>
        <p:txBody>
          <a:bodyPr wrap="square" lIns="91425" tIns="91425" rIns="91425" bIns="91425" anchor="t" anchorCtr="0"/>
          <a:lstStyle>
            <a:lvl1pPr marL="254000" marR="0" lvl="0" indent="88900" algn="l" rtl="0">
              <a:lnSpc>
                <a:spcPct val="100000"/>
              </a:lnSpc>
              <a:spcBef>
                <a:spcPts val="1200"/>
              </a:spcBef>
              <a:spcAft>
                <a:spcPts val="0"/>
              </a:spcAft>
              <a:buClr>
                <a:srgbClr val="00A0DF"/>
              </a:buClr>
              <a:buSzPts val="2000"/>
              <a:buFont typeface="Arial"/>
              <a:buChar char="•"/>
              <a:defRPr sz="2000" b="0" i="0" u="none" strike="noStrike" cap="none">
                <a:solidFill>
                  <a:schemeClr val="dk2"/>
                </a:solidFill>
                <a:latin typeface="Verdana"/>
                <a:ea typeface="Verdana"/>
                <a:cs typeface="Verdana"/>
                <a:sym typeface="Verdana"/>
              </a:defRPr>
            </a:lvl1pPr>
            <a:lvl2pPr marL="628650" marR="0" lvl="1" indent="82550" algn="l" rtl="0">
              <a:lnSpc>
                <a:spcPct val="100000"/>
              </a:lnSpc>
              <a:spcBef>
                <a:spcPts val="600"/>
              </a:spcBef>
              <a:spcAft>
                <a:spcPts val="0"/>
              </a:spcAft>
              <a:buClr>
                <a:srgbClr val="00A0DF"/>
              </a:buClr>
              <a:buSzPts val="1800"/>
              <a:buFont typeface="Open Sans"/>
              <a:buChar char="–"/>
              <a:defRPr sz="1800" b="0" i="0" u="none" strike="noStrike" cap="none">
                <a:solidFill>
                  <a:schemeClr val="dk2"/>
                </a:solidFill>
                <a:latin typeface="Verdana"/>
                <a:ea typeface="Verdana"/>
                <a:cs typeface="Verdana"/>
                <a:sym typeface="Verdana"/>
              </a:defRPr>
            </a:lvl2pPr>
            <a:lvl3pPr marL="914400" marR="0" lvl="2" indent="63500"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3pPr>
            <a:lvl4pPr marL="1200150" marR="0" lvl="3" indent="31750" algn="l" rtl="0">
              <a:lnSpc>
                <a:spcPct val="100000"/>
              </a:lnSpc>
              <a:spcBef>
                <a:spcPts val="533"/>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4pPr>
            <a:lvl5pPr marL="1603375" marR="0" lvl="4" indent="22225" algn="l" rtl="0">
              <a:lnSpc>
                <a:spcPct val="100000"/>
              </a:lnSpc>
              <a:spcBef>
                <a:spcPts val="533"/>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33" name="Shape 33"/>
          <p:cNvSpPr txBox="1">
            <a:spLocks noGrp="1"/>
          </p:cNvSpPr>
          <p:nvPr>
            <p:ph type="body" idx="4"/>
          </p:nvPr>
        </p:nvSpPr>
        <p:spPr>
          <a:xfrm>
            <a:off x="6644564" y="1766888"/>
            <a:ext cx="4923546" cy="4445000"/>
          </a:xfrm>
          <a:prstGeom prst="rect">
            <a:avLst/>
          </a:prstGeom>
          <a:noFill/>
          <a:ln>
            <a:noFill/>
          </a:ln>
        </p:spPr>
        <p:txBody>
          <a:bodyPr wrap="square" lIns="91425" tIns="91425" rIns="91425" bIns="91425" anchor="t" anchorCtr="0"/>
          <a:lstStyle>
            <a:lvl1pPr marL="254000" marR="0" lvl="0" indent="88900" algn="l" rtl="0">
              <a:lnSpc>
                <a:spcPct val="100000"/>
              </a:lnSpc>
              <a:spcBef>
                <a:spcPts val="1200"/>
              </a:spcBef>
              <a:spcAft>
                <a:spcPts val="0"/>
              </a:spcAft>
              <a:buClr>
                <a:srgbClr val="00A0DF"/>
              </a:buClr>
              <a:buSzPts val="2000"/>
              <a:buFont typeface="Arial"/>
              <a:buChar char="•"/>
              <a:defRPr sz="2000" b="0" i="0" u="none" strike="noStrike" cap="none">
                <a:solidFill>
                  <a:schemeClr val="dk2"/>
                </a:solidFill>
                <a:latin typeface="Verdana"/>
                <a:ea typeface="Verdana"/>
                <a:cs typeface="Verdana"/>
                <a:sym typeface="Verdana"/>
              </a:defRPr>
            </a:lvl1pPr>
            <a:lvl2pPr marL="628650" marR="0" lvl="1" indent="82550" algn="l" rtl="0">
              <a:lnSpc>
                <a:spcPct val="100000"/>
              </a:lnSpc>
              <a:spcBef>
                <a:spcPts val="600"/>
              </a:spcBef>
              <a:spcAft>
                <a:spcPts val="0"/>
              </a:spcAft>
              <a:buClr>
                <a:srgbClr val="00A0DF"/>
              </a:buClr>
              <a:buSzPts val="1800"/>
              <a:buFont typeface="Open Sans"/>
              <a:buChar char="–"/>
              <a:defRPr sz="1800" b="0" i="0" u="none" strike="noStrike" cap="none">
                <a:solidFill>
                  <a:schemeClr val="dk2"/>
                </a:solidFill>
                <a:latin typeface="Verdana"/>
                <a:ea typeface="Verdana"/>
                <a:cs typeface="Verdana"/>
                <a:sym typeface="Verdana"/>
              </a:defRPr>
            </a:lvl2pPr>
            <a:lvl3pPr marL="914400" marR="0" lvl="2" indent="63500"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3pPr>
            <a:lvl4pPr marL="1200150" marR="0" lvl="3" indent="31750" algn="l" rtl="0">
              <a:lnSpc>
                <a:spcPct val="100000"/>
              </a:lnSpc>
              <a:spcBef>
                <a:spcPts val="533"/>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4pPr>
            <a:lvl5pPr marL="1603375" marR="0" lvl="4" indent="22225" algn="l" rtl="0">
              <a:lnSpc>
                <a:spcPct val="100000"/>
              </a:lnSpc>
              <a:spcBef>
                <a:spcPts val="533"/>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 Colum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lstStyle>
            <a:lvl1pPr marL="0" marR="0" lvl="0" indent="0" algn="l" rtl="0">
              <a:lnSpc>
                <a:spcPct val="114285"/>
              </a:lnSpc>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
        <p:nvSpPr>
          <p:cNvPr id="36" name="Shape 36"/>
          <p:cNvSpPr txBox="1">
            <a:spLocks noGrp="1"/>
          </p:cNvSpPr>
          <p:nvPr>
            <p:ph type="sldNum" idx="12"/>
          </p:nvPr>
        </p:nvSpPr>
        <p:spPr>
          <a:xfrm>
            <a:off x="10883338" y="6339100"/>
            <a:ext cx="684773" cy="365125"/>
          </a:xfrm>
          <a:prstGeom prst="rect">
            <a:avLst/>
          </a:prstGeom>
          <a:noFill/>
          <a:ln>
            <a:noFill/>
          </a:ln>
        </p:spPr>
        <p:txBody>
          <a:bodyPr wrap="square" lIns="0" tIns="0" rIns="0" bIns="0" anchor="ctr" anchorCtr="0">
            <a:noAutofit/>
          </a:bodyPr>
          <a:lstStyle/>
          <a:p>
            <a:pPr marL="0" marR="0" lvl="0" indent="-20637" algn="r" rtl="0">
              <a:lnSpc>
                <a:spcPct val="100000"/>
              </a:lnSpc>
              <a:spcBef>
                <a:spcPts val="0"/>
              </a:spcBef>
              <a:spcAft>
                <a:spcPts val="0"/>
              </a:spcAft>
              <a:buClr>
                <a:srgbClr val="BFBFBF"/>
              </a:buClr>
              <a:buSzPts val="325"/>
              <a:buFont typeface="Verdana"/>
              <a:buNone/>
            </a:pPr>
            <a:fld id="{00000000-1234-1234-1234-123412341234}" type="slidenum">
              <a:rPr lang="en-US" sz="1300" b="0" i="0" u="none" strike="noStrike" cap="none">
                <a:solidFill>
                  <a:srgbClr val="BFBFBF"/>
                </a:solidFill>
                <a:latin typeface="Verdana"/>
                <a:ea typeface="Verdana"/>
                <a:cs typeface="Verdana"/>
                <a:sym typeface="Verdana"/>
              </a:rPr>
              <a:t>‹#›</a:t>
            </a:fld>
            <a:endParaRPr lang="en-US" sz="1300" b="0" i="0" u="none" strike="noStrike" cap="none">
              <a:solidFill>
                <a:srgbClr val="BFBFBF"/>
              </a:solidFill>
              <a:latin typeface="Verdana"/>
              <a:ea typeface="Verdana"/>
              <a:cs typeface="Verdana"/>
              <a:sym typeface="Verdana"/>
            </a:endParaRPr>
          </a:p>
        </p:txBody>
      </p:sp>
      <p:sp>
        <p:nvSpPr>
          <p:cNvPr id="37" name="Shape 37"/>
          <p:cNvSpPr txBox="1">
            <a:spLocks noGrp="1"/>
          </p:cNvSpPr>
          <p:nvPr>
            <p:ph type="body" idx="1"/>
          </p:nvPr>
        </p:nvSpPr>
        <p:spPr>
          <a:xfrm>
            <a:off x="609599" y="1189037"/>
            <a:ext cx="3200398" cy="502285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spcAft>
                <a:spcPts val="0"/>
              </a:spcAft>
              <a:buClr>
                <a:srgbClr val="00A0DF"/>
              </a:buClr>
              <a:buSzPts val="2000"/>
              <a:buFont typeface="Arial"/>
              <a:buNone/>
              <a:defRPr sz="2000" b="0" i="0" u="none" strike="noStrike" cap="none">
                <a:solidFill>
                  <a:schemeClr val="dk2"/>
                </a:solidFill>
                <a:latin typeface="Verdana"/>
                <a:ea typeface="Verdana"/>
                <a:cs typeface="Verdana"/>
                <a:sym typeface="Verdana"/>
              </a:defRPr>
            </a:lvl1pPr>
            <a:lvl2pPr marL="628650" marR="0" lvl="1" indent="82550" algn="l" rtl="0">
              <a:lnSpc>
                <a:spcPct val="100000"/>
              </a:lnSpc>
              <a:spcBef>
                <a:spcPts val="600"/>
              </a:spcBef>
              <a:spcAft>
                <a:spcPts val="0"/>
              </a:spcAft>
              <a:buClr>
                <a:srgbClr val="00A0DF"/>
              </a:buClr>
              <a:buSzPts val="1800"/>
              <a:buFont typeface="Open Sans"/>
              <a:buChar char="–"/>
              <a:defRPr sz="1800" b="0" i="0" u="none" strike="noStrike" cap="none">
                <a:solidFill>
                  <a:schemeClr val="dk2"/>
                </a:solidFill>
                <a:latin typeface="Verdana"/>
                <a:ea typeface="Verdana"/>
                <a:cs typeface="Verdana"/>
                <a:sym typeface="Verdana"/>
              </a:defRPr>
            </a:lvl2pPr>
            <a:lvl3pPr marL="914400" marR="0" lvl="2" indent="63500"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3pPr>
            <a:lvl4pPr marL="1200150" marR="0" lvl="3" indent="31750" algn="l" rtl="0">
              <a:lnSpc>
                <a:spcPct val="100000"/>
              </a:lnSpc>
              <a:spcBef>
                <a:spcPts val="533"/>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4pPr>
            <a:lvl5pPr marL="1603375" marR="0" lvl="4" indent="22225" algn="l" rtl="0">
              <a:lnSpc>
                <a:spcPct val="100000"/>
              </a:lnSpc>
              <a:spcBef>
                <a:spcPts val="533"/>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38" name="Shape 38"/>
          <p:cNvSpPr txBox="1">
            <a:spLocks noGrp="1"/>
          </p:cNvSpPr>
          <p:nvPr>
            <p:ph type="body" idx="2"/>
          </p:nvPr>
        </p:nvSpPr>
        <p:spPr>
          <a:xfrm>
            <a:off x="4488655" y="1189037"/>
            <a:ext cx="3200398" cy="502285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spcAft>
                <a:spcPts val="0"/>
              </a:spcAft>
              <a:buClr>
                <a:srgbClr val="00A0DF"/>
              </a:buClr>
              <a:buSzPts val="2000"/>
              <a:buFont typeface="Arial"/>
              <a:buNone/>
              <a:defRPr sz="2000" b="0" i="0" u="none" strike="noStrike" cap="none">
                <a:solidFill>
                  <a:schemeClr val="dk2"/>
                </a:solidFill>
                <a:latin typeface="Verdana"/>
                <a:ea typeface="Verdana"/>
                <a:cs typeface="Verdana"/>
                <a:sym typeface="Verdana"/>
              </a:defRPr>
            </a:lvl1pPr>
            <a:lvl2pPr marL="628650" marR="0" lvl="1" indent="82550" algn="l" rtl="0">
              <a:lnSpc>
                <a:spcPct val="100000"/>
              </a:lnSpc>
              <a:spcBef>
                <a:spcPts val="600"/>
              </a:spcBef>
              <a:spcAft>
                <a:spcPts val="0"/>
              </a:spcAft>
              <a:buClr>
                <a:srgbClr val="00A0DF"/>
              </a:buClr>
              <a:buSzPts val="1800"/>
              <a:buFont typeface="Open Sans"/>
              <a:buChar char="–"/>
              <a:defRPr sz="1800" b="0" i="0" u="none" strike="noStrike" cap="none">
                <a:solidFill>
                  <a:schemeClr val="dk2"/>
                </a:solidFill>
                <a:latin typeface="Verdana"/>
                <a:ea typeface="Verdana"/>
                <a:cs typeface="Verdana"/>
                <a:sym typeface="Verdana"/>
              </a:defRPr>
            </a:lvl2pPr>
            <a:lvl3pPr marL="914400" marR="0" lvl="2" indent="63500"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3pPr>
            <a:lvl4pPr marL="1200150" marR="0" lvl="3" indent="31750" algn="l" rtl="0">
              <a:lnSpc>
                <a:spcPct val="100000"/>
              </a:lnSpc>
              <a:spcBef>
                <a:spcPts val="533"/>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4pPr>
            <a:lvl5pPr marL="1603375" marR="0" lvl="4" indent="22225" algn="l" rtl="0">
              <a:lnSpc>
                <a:spcPct val="100000"/>
              </a:lnSpc>
              <a:spcBef>
                <a:spcPts val="533"/>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39" name="Shape 39"/>
          <p:cNvSpPr txBox="1">
            <a:spLocks noGrp="1"/>
          </p:cNvSpPr>
          <p:nvPr>
            <p:ph type="body" idx="3"/>
          </p:nvPr>
        </p:nvSpPr>
        <p:spPr>
          <a:xfrm>
            <a:off x="8367713" y="1189037"/>
            <a:ext cx="3200398" cy="502285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spcAft>
                <a:spcPts val="0"/>
              </a:spcAft>
              <a:buClr>
                <a:srgbClr val="00A0DF"/>
              </a:buClr>
              <a:buSzPts val="2000"/>
              <a:buFont typeface="Arial"/>
              <a:buNone/>
              <a:defRPr sz="2000" b="0" i="0" u="none" strike="noStrike" cap="none">
                <a:solidFill>
                  <a:schemeClr val="dk2"/>
                </a:solidFill>
                <a:latin typeface="Verdana"/>
                <a:ea typeface="Verdana"/>
                <a:cs typeface="Verdana"/>
                <a:sym typeface="Verdana"/>
              </a:defRPr>
            </a:lvl1pPr>
            <a:lvl2pPr marL="628650" marR="0" lvl="1" indent="82550" algn="l" rtl="0">
              <a:lnSpc>
                <a:spcPct val="100000"/>
              </a:lnSpc>
              <a:spcBef>
                <a:spcPts val="600"/>
              </a:spcBef>
              <a:spcAft>
                <a:spcPts val="0"/>
              </a:spcAft>
              <a:buClr>
                <a:srgbClr val="00A0DF"/>
              </a:buClr>
              <a:buSzPts val="1800"/>
              <a:buFont typeface="Open Sans"/>
              <a:buChar char="–"/>
              <a:defRPr sz="1800" b="0" i="0" u="none" strike="noStrike" cap="none">
                <a:solidFill>
                  <a:schemeClr val="dk2"/>
                </a:solidFill>
                <a:latin typeface="Verdana"/>
                <a:ea typeface="Verdana"/>
                <a:cs typeface="Verdana"/>
                <a:sym typeface="Verdana"/>
              </a:defRPr>
            </a:lvl2pPr>
            <a:lvl3pPr marL="914400" marR="0" lvl="2" indent="63500"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3pPr>
            <a:lvl4pPr marL="1200150" marR="0" lvl="3" indent="31750" algn="l" rtl="0">
              <a:lnSpc>
                <a:spcPct val="100000"/>
              </a:lnSpc>
              <a:spcBef>
                <a:spcPts val="533"/>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4pPr>
            <a:lvl5pPr marL="1603375" marR="0" lvl="4" indent="22225" algn="l" rtl="0">
              <a:lnSpc>
                <a:spcPct val="100000"/>
              </a:lnSpc>
              <a:spcBef>
                <a:spcPts val="533"/>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blue">
    <p:bg>
      <p:bgPr>
        <a:solidFill>
          <a:schemeClr val="lt2"/>
        </a:solidFill>
        <a:effectLst/>
      </p:bgPr>
    </p:bg>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mt="28000"/>
          </a:blip>
          <a:srcRect r="9746" b="7039"/>
          <a:stretch/>
        </p:blipFill>
        <p:spPr>
          <a:xfrm>
            <a:off x="6225126" y="2612874"/>
            <a:ext cx="5918522" cy="42438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hank You blue">
    <p:bg>
      <p:bgPr>
        <a:solidFill>
          <a:schemeClr val="lt2"/>
        </a:solidFill>
        <a:effectLst/>
      </p:bgPr>
    </p:bg>
    <p:spTree>
      <p:nvGrpSpPr>
        <p:cNvPr id="1" name="Shape 42"/>
        <p:cNvGrpSpPr/>
        <p:nvPr/>
      </p:nvGrpSpPr>
      <p:grpSpPr>
        <a:xfrm>
          <a:off x="0" y="0"/>
          <a:ext cx="0" cy="0"/>
          <a:chOff x="0" y="0"/>
          <a:chExt cx="0" cy="0"/>
        </a:xfrm>
      </p:grpSpPr>
      <p:sp>
        <p:nvSpPr>
          <p:cNvPr id="43" name="Shape 43"/>
          <p:cNvSpPr/>
          <p:nvPr/>
        </p:nvSpPr>
        <p:spPr>
          <a:xfrm>
            <a:off x="5284073" y="2108227"/>
            <a:ext cx="1593692" cy="1593687"/>
          </a:xfrm>
          <a:prstGeom prst="ellipse">
            <a:avLst/>
          </a:prstGeom>
          <a:solidFill>
            <a:schemeClr val="l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Shape 44"/>
          <p:cNvSpPr txBox="1">
            <a:spLocks noGrp="1"/>
          </p:cNvSpPr>
          <p:nvPr>
            <p:ph type="title"/>
          </p:nvPr>
        </p:nvSpPr>
        <p:spPr>
          <a:xfrm>
            <a:off x="609441" y="4846351"/>
            <a:ext cx="10959362" cy="1340667"/>
          </a:xfrm>
          <a:prstGeom prst="rect">
            <a:avLst/>
          </a:prstGeom>
          <a:noFill/>
          <a:ln>
            <a:noFill/>
          </a:ln>
        </p:spPr>
        <p:txBody>
          <a:bodyPr wrap="square" lIns="91425" tIns="91425" rIns="91425" bIns="91425" anchor="ctr" anchorCtr="0"/>
          <a:lstStyle>
            <a:lvl1pPr marL="0" marR="0" lvl="0" indent="0" algn="ctr" rtl="0">
              <a:lnSpc>
                <a:spcPct val="60377"/>
              </a:lnSpc>
              <a:spcBef>
                <a:spcPts val="0"/>
              </a:spcBef>
              <a:spcAft>
                <a:spcPts val="0"/>
              </a:spcAft>
              <a:buClr>
                <a:schemeClr val="lt1"/>
              </a:buClr>
              <a:buSzPts val="5300"/>
              <a:buFont typeface="Verdana"/>
              <a:buNone/>
              <a:defRPr sz="53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grpSp>
        <p:nvGrpSpPr>
          <p:cNvPr id="45" name="Shape 45"/>
          <p:cNvGrpSpPr/>
          <p:nvPr/>
        </p:nvGrpSpPr>
        <p:grpSpPr>
          <a:xfrm>
            <a:off x="-1099002" y="-3173"/>
            <a:ext cx="14077950" cy="5181600"/>
            <a:chOff x="-705" y="0"/>
            <a:chExt cx="8867" cy="3264"/>
          </a:xfrm>
        </p:grpSpPr>
        <p:sp>
          <p:nvSpPr>
            <p:cNvPr id="46" name="Shape 46"/>
            <p:cNvSpPr/>
            <p:nvPr/>
          </p:nvSpPr>
          <p:spPr>
            <a:xfrm>
              <a:off x="-705" y="0"/>
              <a:ext cx="8858" cy="3261"/>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7" name="Shape 47"/>
            <p:cNvGrpSpPr/>
            <p:nvPr/>
          </p:nvGrpSpPr>
          <p:grpSpPr>
            <a:xfrm>
              <a:off x="-703" y="0"/>
              <a:ext cx="8757" cy="3264"/>
              <a:chOff x="-703" y="0"/>
              <a:chExt cx="8757" cy="3264"/>
            </a:xfrm>
          </p:grpSpPr>
          <p:sp>
            <p:nvSpPr>
              <p:cNvPr id="48" name="Shape 48"/>
              <p:cNvSpPr/>
              <p:nvPr/>
            </p:nvSpPr>
            <p:spPr>
              <a:xfrm>
                <a:off x="3834" y="1180"/>
                <a:ext cx="507" cy="315"/>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Shape 49"/>
              <p:cNvSpPr/>
              <p:nvPr/>
            </p:nvSpPr>
            <p:spPr>
              <a:xfrm>
                <a:off x="3347" y="1289"/>
                <a:ext cx="971" cy="966"/>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235"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238"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768"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401"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207" y="60000"/>
                      <a:pt x="207" y="60000"/>
                      <a:pt x="207"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50000"/>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166"/>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823"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Shape 50"/>
              <p:cNvSpPr/>
              <p:nvPr/>
            </p:nvSpPr>
            <p:spPr>
              <a:xfrm>
                <a:off x="3302" y="1202"/>
                <a:ext cx="1027" cy="1129"/>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Shape 51"/>
              <p:cNvSpPr/>
              <p:nvPr/>
            </p:nvSpPr>
            <p:spPr>
              <a:xfrm>
                <a:off x="3424" y="1364"/>
                <a:ext cx="819" cy="816"/>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Shape 52"/>
              <p:cNvSpPr/>
              <p:nvPr/>
            </p:nvSpPr>
            <p:spPr>
              <a:xfrm>
                <a:off x="3877" y="1770"/>
                <a:ext cx="552" cy="595"/>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Shape 53"/>
              <p:cNvSpPr/>
              <p:nvPr/>
            </p:nvSpPr>
            <p:spPr>
              <a:xfrm>
                <a:off x="4200" y="2013"/>
                <a:ext cx="307" cy="290"/>
              </a:xfrm>
              <a:custGeom>
                <a:avLst/>
                <a:gdLst/>
                <a:ahLst/>
                <a:cxnLst/>
                <a:rect l="0" t="0" r="0" b="0"/>
                <a:pathLst>
                  <a:path w="120000" h="120000" extrusionOk="0">
                    <a:moveTo>
                      <a:pt x="117281" y="119999"/>
                    </a:moveTo>
                    <a:lnTo>
                      <a:pt x="0" y="2054"/>
                    </a:lnTo>
                    <a:lnTo>
                      <a:pt x="1941" y="0"/>
                    </a:lnTo>
                    <a:lnTo>
                      <a:pt x="120000" y="117945"/>
                    </a:lnTo>
                    <a:lnTo>
                      <a:pt x="117281"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Shape 54"/>
              <p:cNvSpPr/>
              <p:nvPr/>
            </p:nvSpPr>
            <p:spPr>
              <a:xfrm>
                <a:off x="4284" y="1654"/>
                <a:ext cx="869" cy="101"/>
              </a:xfrm>
              <a:custGeom>
                <a:avLst/>
                <a:gdLst/>
                <a:ahLst/>
                <a:cxnLst/>
                <a:rect l="0" t="0" r="0" b="0"/>
                <a:pathLst>
                  <a:path w="120000" h="120000" extrusionOk="0">
                    <a:moveTo>
                      <a:pt x="0" y="120000"/>
                    </a:moveTo>
                    <a:lnTo>
                      <a:pt x="0" y="110495"/>
                    </a:lnTo>
                    <a:lnTo>
                      <a:pt x="119999" y="0"/>
                    </a:lnTo>
                    <a:lnTo>
                      <a:pt x="119999" y="8316"/>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Shape 55"/>
              <p:cNvSpPr/>
              <p:nvPr/>
            </p:nvSpPr>
            <p:spPr>
              <a:xfrm>
                <a:off x="4309" y="1502"/>
                <a:ext cx="99" cy="124"/>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 name="Shape 56"/>
              <p:cNvSpPr/>
              <p:nvPr/>
            </p:nvSpPr>
            <p:spPr>
              <a:xfrm>
                <a:off x="4193" y="1022"/>
                <a:ext cx="676" cy="485"/>
              </a:xfrm>
              <a:custGeom>
                <a:avLst/>
                <a:gdLst/>
                <a:ahLst/>
                <a:cxnLst/>
                <a:rect l="0" t="0" r="0" b="0"/>
                <a:pathLst>
                  <a:path w="120000" h="120000" extrusionOk="0">
                    <a:moveTo>
                      <a:pt x="709" y="120000"/>
                    </a:moveTo>
                    <a:lnTo>
                      <a:pt x="0" y="118271"/>
                    </a:lnTo>
                    <a:lnTo>
                      <a:pt x="119113" y="0"/>
                    </a:lnTo>
                    <a:lnTo>
                      <a:pt x="120000" y="1728"/>
                    </a:lnTo>
                    <a:lnTo>
                      <a:pt x="7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 name="Shape 57"/>
              <p:cNvSpPr/>
              <p:nvPr/>
            </p:nvSpPr>
            <p:spPr>
              <a:xfrm>
                <a:off x="3238" y="1770"/>
                <a:ext cx="340" cy="524"/>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 name="Shape 58"/>
              <p:cNvSpPr/>
              <p:nvPr/>
            </p:nvSpPr>
            <p:spPr>
              <a:xfrm>
                <a:off x="3286" y="2112"/>
                <a:ext cx="333" cy="487"/>
              </a:xfrm>
              <a:custGeom>
                <a:avLst/>
                <a:gdLst/>
                <a:ahLst/>
                <a:cxnLst/>
                <a:rect l="0" t="0" r="0" b="0"/>
                <a:pathLst>
                  <a:path w="120000" h="120000" extrusionOk="0">
                    <a:moveTo>
                      <a:pt x="2522" y="120000"/>
                    </a:moveTo>
                    <a:lnTo>
                      <a:pt x="0" y="118770"/>
                    </a:lnTo>
                    <a:lnTo>
                      <a:pt x="117477" y="0"/>
                    </a:lnTo>
                    <a:lnTo>
                      <a:pt x="120000" y="983"/>
                    </a:lnTo>
                    <a:lnTo>
                      <a:pt x="252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 name="Shape 59"/>
              <p:cNvSpPr/>
              <p:nvPr/>
            </p:nvSpPr>
            <p:spPr>
              <a:xfrm>
                <a:off x="2944" y="1506"/>
                <a:ext cx="459" cy="146"/>
              </a:xfrm>
              <a:custGeom>
                <a:avLst/>
                <a:gdLst/>
                <a:ahLst/>
                <a:cxnLst/>
                <a:rect l="0" t="0" r="0" b="0"/>
                <a:pathLst>
                  <a:path w="120000" h="120000" extrusionOk="0">
                    <a:moveTo>
                      <a:pt x="119478" y="120000"/>
                    </a:moveTo>
                    <a:lnTo>
                      <a:pt x="0" y="5675"/>
                    </a:lnTo>
                    <a:lnTo>
                      <a:pt x="260" y="0"/>
                    </a:lnTo>
                    <a:lnTo>
                      <a:pt x="120000" y="115135"/>
                    </a:lnTo>
                    <a:lnTo>
                      <a:pt x="11947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 name="Shape 60"/>
              <p:cNvSpPr/>
              <p:nvPr/>
            </p:nvSpPr>
            <p:spPr>
              <a:xfrm>
                <a:off x="2047" y="1877"/>
                <a:ext cx="1291" cy="177"/>
              </a:xfrm>
              <a:custGeom>
                <a:avLst/>
                <a:gdLst/>
                <a:ahLst/>
                <a:cxnLst/>
                <a:rect l="0" t="0" r="0" b="0"/>
                <a:pathLst>
                  <a:path w="120000" h="120000" extrusionOk="0">
                    <a:moveTo>
                      <a:pt x="185" y="119999"/>
                    </a:moveTo>
                    <a:lnTo>
                      <a:pt x="0" y="113898"/>
                    </a:lnTo>
                    <a:lnTo>
                      <a:pt x="119814" y="0"/>
                    </a:lnTo>
                    <a:lnTo>
                      <a:pt x="120000" y="6101"/>
                    </a:lnTo>
                    <a:lnTo>
                      <a:pt x="185"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 name="Shape 61"/>
              <p:cNvSpPr/>
              <p:nvPr/>
            </p:nvSpPr>
            <p:spPr>
              <a:xfrm>
                <a:off x="4240" y="1954"/>
                <a:ext cx="897" cy="398"/>
              </a:xfrm>
              <a:custGeom>
                <a:avLst/>
                <a:gdLst/>
                <a:ahLst/>
                <a:cxnLst/>
                <a:rect l="0" t="0" r="0" b="0"/>
                <a:pathLst>
                  <a:path w="120000" h="120000" extrusionOk="0">
                    <a:moveTo>
                      <a:pt x="119732" y="120000"/>
                    </a:moveTo>
                    <a:lnTo>
                      <a:pt x="0" y="2110"/>
                    </a:lnTo>
                    <a:lnTo>
                      <a:pt x="400" y="0"/>
                    </a:lnTo>
                    <a:lnTo>
                      <a:pt x="120000" y="117587"/>
                    </a:lnTo>
                    <a:lnTo>
                      <a:pt x="11973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 name="Shape 62"/>
              <p:cNvSpPr/>
              <p:nvPr/>
            </p:nvSpPr>
            <p:spPr>
              <a:xfrm>
                <a:off x="5138" y="2336"/>
                <a:ext cx="901" cy="18"/>
              </a:xfrm>
              <a:custGeom>
                <a:avLst/>
                <a:gdLst/>
                <a:ahLst/>
                <a:cxnLst/>
                <a:rect l="0" t="0" r="0" b="0"/>
                <a:pathLst>
                  <a:path w="120000" h="120000" extrusionOk="0">
                    <a:moveTo>
                      <a:pt x="0" y="120000"/>
                    </a:moveTo>
                    <a:lnTo>
                      <a:pt x="0" y="66666"/>
                    </a:lnTo>
                    <a:lnTo>
                      <a:pt x="120000" y="0"/>
                    </a:lnTo>
                    <a:lnTo>
                      <a:pt x="120000" y="53333"/>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 name="Shape 63"/>
              <p:cNvSpPr/>
              <p:nvPr/>
            </p:nvSpPr>
            <p:spPr>
              <a:xfrm>
                <a:off x="5922" y="2086"/>
                <a:ext cx="149" cy="215"/>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Shape 64"/>
              <p:cNvSpPr/>
              <p:nvPr/>
            </p:nvSpPr>
            <p:spPr>
              <a:xfrm>
                <a:off x="6118" y="2086"/>
                <a:ext cx="149" cy="215"/>
              </a:xfrm>
              <a:custGeom>
                <a:avLst/>
                <a:gdLst/>
                <a:ahLst/>
                <a:cxnLst/>
                <a:rect l="0" t="0" r="0" b="0"/>
                <a:pathLst>
                  <a:path w="120000" h="120000" extrusionOk="0">
                    <a:moveTo>
                      <a:pt x="5562" y="120000"/>
                    </a:moveTo>
                    <a:lnTo>
                      <a:pt x="0" y="117209"/>
                    </a:lnTo>
                    <a:lnTo>
                      <a:pt x="115231" y="0"/>
                    </a:lnTo>
                    <a:lnTo>
                      <a:pt x="120000" y="2790"/>
                    </a:lnTo>
                    <a:lnTo>
                      <a:pt x="556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Shape 65"/>
              <p:cNvSpPr/>
              <p:nvPr/>
            </p:nvSpPr>
            <p:spPr>
              <a:xfrm>
                <a:off x="6090" y="2037"/>
                <a:ext cx="9" cy="25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 name="Shape 66"/>
              <p:cNvSpPr/>
              <p:nvPr/>
            </p:nvSpPr>
            <p:spPr>
              <a:xfrm>
                <a:off x="5134" y="2345"/>
                <a:ext cx="99" cy="312"/>
              </a:xfrm>
              <a:custGeom>
                <a:avLst/>
                <a:gdLst/>
                <a:ahLst/>
                <a:cxnLst/>
                <a:rect l="0" t="0" r="0" b="0"/>
                <a:pathLst>
                  <a:path w="120000" h="120000" extrusionOk="0">
                    <a:moveTo>
                      <a:pt x="109090" y="120000"/>
                    </a:moveTo>
                    <a:lnTo>
                      <a:pt x="0" y="764"/>
                    </a:lnTo>
                    <a:lnTo>
                      <a:pt x="7272" y="0"/>
                    </a:lnTo>
                    <a:lnTo>
                      <a:pt x="119999" y="118853"/>
                    </a:lnTo>
                    <a:lnTo>
                      <a:pt x="10909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 name="Shape 67"/>
              <p:cNvSpPr/>
              <p:nvPr/>
            </p:nvSpPr>
            <p:spPr>
              <a:xfrm>
                <a:off x="5422" y="1168"/>
                <a:ext cx="408" cy="346"/>
              </a:xfrm>
              <a:custGeom>
                <a:avLst/>
                <a:gdLst/>
                <a:ahLst/>
                <a:cxnLst/>
                <a:rect l="0" t="0" r="0" b="0"/>
                <a:pathLst>
                  <a:path w="120000" h="120000" extrusionOk="0">
                    <a:moveTo>
                      <a:pt x="117941" y="120000"/>
                    </a:moveTo>
                    <a:lnTo>
                      <a:pt x="0" y="2080"/>
                    </a:lnTo>
                    <a:lnTo>
                      <a:pt x="1470" y="0"/>
                    </a:lnTo>
                    <a:lnTo>
                      <a:pt x="120000" y="117572"/>
                    </a:lnTo>
                    <a:lnTo>
                      <a:pt x="11794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Shape 68"/>
              <p:cNvSpPr/>
              <p:nvPr/>
            </p:nvSpPr>
            <p:spPr>
              <a:xfrm>
                <a:off x="5420" y="650"/>
                <a:ext cx="7" cy="52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 name="Shape 69"/>
              <p:cNvSpPr/>
              <p:nvPr/>
            </p:nvSpPr>
            <p:spPr>
              <a:xfrm>
                <a:off x="5422" y="619"/>
                <a:ext cx="1239" cy="554"/>
              </a:xfrm>
              <a:custGeom>
                <a:avLst/>
                <a:gdLst/>
                <a:ahLst/>
                <a:cxnLst/>
                <a:rect l="0" t="0" r="0" b="0"/>
                <a:pathLst>
                  <a:path w="120000" h="120000" extrusionOk="0">
                    <a:moveTo>
                      <a:pt x="193" y="120000"/>
                    </a:moveTo>
                    <a:lnTo>
                      <a:pt x="0" y="118054"/>
                    </a:lnTo>
                    <a:lnTo>
                      <a:pt x="119709" y="0"/>
                    </a:lnTo>
                    <a:lnTo>
                      <a:pt x="120000" y="1513"/>
                    </a:lnTo>
                    <a:lnTo>
                      <a:pt x="19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Shape 70"/>
              <p:cNvSpPr/>
              <p:nvPr/>
            </p:nvSpPr>
            <p:spPr>
              <a:xfrm>
                <a:off x="5422" y="1164"/>
                <a:ext cx="694" cy="120"/>
              </a:xfrm>
              <a:custGeom>
                <a:avLst/>
                <a:gdLst/>
                <a:ahLst/>
                <a:cxnLst/>
                <a:rect l="0" t="0" r="0" b="0"/>
                <a:pathLst>
                  <a:path w="120000" h="120000" extrusionOk="0">
                    <a:moveTo>
                      <a:pt x="119654" y="120000"/>
                    </a:moveTo>
                    <a:lnTo>
                      <a:pt x="0" y="7868"/>
                    </a:lnTo>
                    <a:lnTo>
                      <a:pt x="172" y="0"/>
                    </a:lnTo>
                    <a:lnTo>
                      <a:pt x="120000" y="112131"/>
                    </a:lnTo>
                    <a:lnTo>
                      <a:pt x="11965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 name="Shape 71"/>
              <p:cNvSpPr/>
              <p:nvPr/>
            </p:nvSpPr>
            <p:spPr>
              <a:xfrm>
                <a:off x="6433" y="628"/>
                <a:ext cx="235" cy="356"/>
              </a:xfrm>
              <a:custGeom>
                <a:avLst/>
                <a:gdLst/>
                <a:ahLst/>
                <a:cxnLst/>
                <a:rect l="0" t="0" r="0" b="0"/>
                <a:pathLst>
                  <a:path w="120000" h="120000" extrusionOk="0">
                    <a:moveTo>
                      <a:pt x="3544" y="120000"/>
                    </a:moveTo>
                    <a:lnTo>
                      <a:pt x="0" y="118324"/>
                    </a:lnTo>
                    <a:lnTo>
                      <a:pt x="116455" y="0"/>
                    </a:lnTo>
                    <a:lnTo>
                      <a:pt x="120000" y="1340"/>
                    </a:lnTo>
                    <a:lnTo>
                      <a:pt x="354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 name="Shape 72"/>
              <p:cNvSpPr/>
              <p:nvPr/>
            </p:nvSpPr>
            <p:spPr>
              <a:xfrm>
                <a:off x="6651" y="626"/>
                <a:ext cx="845" cy="564"/>
              </a:xfrm>
              <a:custGeom>
                <a:avLst/>
                <a:gdLst/>
                <a:ahLst/>
                <a:cxnLst/>
                <a:rect l="0" t="0" r="0" b="0"/>
                <a:pathLst>
                  <a:path w="120000" h="120000" extrusionOk="0">
                    <a:moveTo>
                      <a:pt x="119290" y="120000"/>
                    </a:moveTo>
                    <a:lnTo>
                      <a:pt x="0" y="1489"/>
                    </a:lnTo>
                    <a:lnTo>
                      <a:pt x="709" y="0"/>
                    </a:lnTo>
                    <a:lnTo>
                      <a:pt x="120000" y="118723"/>
                    </a:lnTo>
                    <a:lnTo>
                      <a:pt x="11929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 name="Shape 73"/>
              <p:cNvSpPr/>
              <p:nvPr/>
            </p:nvSpPr>
            <p:spPr>
              <a:xfrm>
                <a:off x="5352" y="1135"/>
                <a:ext cx="114" cy="104"/>
              </a:xfrm>
              <a:custGeom>
                <a:avLst/>
                <a:gdLst/>
                <a:ahLst/>
                <a:cxnLst/>
                <a:rect l="0" t="0" r="0" b="0"/>
                <a:pathLst>
                  <a:path w="120000" h="120000" extrusionOk="0">
                    <a:moveTo>
                      <a:pt x="73043" y="120000"/>
                    </a:moveTo>
                    <a:cubicBezTo>
                      <a:pt x="33043" y="120000"/>
                      <a:pt x="1739" y="87096"/>
                      <a:pt x="0" y="42580"/>
                    </a:cubicBezTo>
                    <a:cubicBezTo>
                      <a:pt x="0" y="27096"/>
                      <a:pt x="3478" y="13548"/>
                      <a:pt x="10434" y="0"/>
                    </a:cubicBezTo>
                    <a:cubicBezTo>
                      <a:pt x="15652" y="1935"/>
                      <a:pt x="15652" y="1935"/>
                      <a:pt x="15652" y="1935"/>
                    </a:cubicBezTo>
                    <a:cubicBezTo>
                      <a:pt x="8695" y="15483"/>
                      <a:pt x="5217" y="29032"/>
                      <a:pt x="5217" y="42580"/>
                    </a:cubicBezTo>
                    <a:cubicBezTo>
                      <a:pt x="6956" y="83225"/>
                      <a:pt x="38260"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 name="Shape 74"/>
              <p:cNvSpPr/>
              <p:nvPr/>
            </p:nvSpPr>
            <p:spPr>
              <a:xfrm>
                <a:off x="5383" y="1101"/>
                <a:ext cx="97" cy="35"/>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 name="Shape 75"/>
              <p:cNvSpPr/>
              <p:nvPr/>
            </p:nvSpPr>
            <p:spPr>
              <a:xfrm>
                <a:off x="5333" y="1077"/>
                <a:ext cx="102"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 name="Shape 76"/>
              <p:cNvSpPr/>
              <p:nvPr/>
            </p:nvSpPr>
            <p:spPr>
              <a:xfrm>
                <a:off x="5390" y="1089"/>
                <a:ext cx="129" cy="174"/>
              </a:xfrm>
              <a:custGeom>
                <a:avLst/>
                <a:gdLst/>
                <a:ahLst/>
                <a:cxnLst/>
                <a:rect l="0" t="0" r="0" b="0"/>
                <a:pathLst>
                  <a:path w="120000" h="120000" extrusionOk="0">
                    <a:moveTo>
                      <a:pt x="31168" y="120000"/>
                    </a:moveTo>
                    <a:cubicBezTo>
                      <a:pt x="20259" y="120000"/>
                      <a:pt x="9350" y="118846"/>
                      <a:pt x="0" y="115384"/>
                    </a:cubicBezTo>
                    <a:cubicBezTo>
                      <a:pt x="1558" y="110769"/>
                      <a:pt x="1558" y="110769"/>
                      <a:pt x="1558" y="110769"/>
                    </a:cubicBezTo>
                    <a:cubicBezTo>
                      <a:pt x="12467" y="113076"/>
                      <a:pt x="21818" y="114230"/>
                      <a:pt x="32727" y="114230"/>
                    </a:cubicBezTo>
                    <a:cubicBezTo>
                      <a:pt x="77922" y="113076"/>
                      <a:pt x="112207" y="86538"/>
                      <a:pt x="110649" y="54230"/>
                    </a:cubicBezTo>
                    <a:cubicBezTo>
                      <a:pt x="110649"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Shape 77"/>
              <p:cNvSpPr/>
              <p:nvPr/>
            </p:nvSpPr>
            <p:spPr>
              <a:xfrm>
                <a:off x="2487" y="2020"/>
                <a:ext cx="1027" cy="619"/>
              </a:xfrm>
              <a:custGeom>
                <a:avLst/>
                <a:gdLst/>
                <a:ahLst/>
                <a:cxnLst/>
                <a:rect l="0" t="0" r="0" b="0"/>
                <a:pathLst>
                  <a:path w="120000" h="120000" extrusionOk="0">
                    <a:moveTo>
                      <a:pt x="349" y="120000"/>
                    </a:moveTo>
                    <a:lnTo>
                      <a:pt x="0" y="118642"/>
                    </a:lnTo>
                    <a:lnTo>
                      <a:pt x="119650" y="0"/>
                    </a:lnTo>
                    <a:lnTo>
                      <a:pt x="120000" y="1357"/>
                    </a:lnTo>
                    <a:lnTo>
                      <a:pt x="34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 name="Shape 78"/>
              <p:cNvSpPr/>
              <p:nvPr/>
            </p:nvSpPr>
            <p:spPr>
              <a:xfrm>
                <a:off x="7018" y="1189"/>
                <a:ext cx="467" cy="259"/>
              </a:xfrm>
              <a:custGeom>
                <a:avLst/>
                <a:gdLst/>
                <a:ahLst/>
                <a:cxnLst/>
                <a:rect l="0" t="0" r="0" b="0"/>
                <a:pathLst>
                  <a:path w="120000" h="120000" extrusionOk="0">
                    <a:moveTo>
                      <a:pt x="1027" y="120000"/>
                    </a:moveTo>
                    <a:lnTo>
                      <a:pt x="0" y="116756"/>
                    </a:lnTo>
                    <a:lnTo>
                      <a:pt x="119229" y="0"/>
                    </a:lnTo>
                    <a:lnTo>
                      <a:pt x="119999" y="3243"/>
                    </a:lnTo>
                    <a:lnTo>
                      <a:pt x="102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Shape 79"/>
              <p:cNvSpPr/>
              <p:nvPr/>
            </p:nvSpPr>
            <p:spPr>
              <a:xfrm>
                <a:off x="7308" y="1189"/>
                <a:ext cx="177" cy="1400"/>
              </a:xfrm>
              <a:custGeom>
                <a:avLst/>
                <a:gdLst/>
                <a:ahLst/>
                <a:cxnLst/>
                <a:rect l="0" t="0" r="0" b="0"/>
                <a:pathLst>
                  <a:path w="120000" h="120000" extrusionOk="0">
                    <a:moveTo>
                      <a:pt x="6067" y="119999"/>
                    </a:moveTo>
                    <a:lnTo>
                      <a:pt x="0" y="119828"/>
                    </a:lnTo>
                    <a:lnTo>
                      <a:pt x="114606" y="0"/>
                    </a:lnTo>
                    <a:lnTo>
                      <a:pt x="120000" y="0"/>
                    </a:lnTo>
                    <a:lnTo>
                      <a:pt x="6067"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 name="Shape 80"/>
              <p:cNvSpPr/>
              <p:nvPr/>
            </p:nvSpPr>
            <p:spPr>
              <a:xfrm>
                <a:off x="7455" y="943"/>
                <a:ext cx="30" cy="245"/>
              </a:xfrm>
              <a:custGeom>
                <a:avLst/>
                <a:gdLst/>
                <a:ahLst/>
                <a:cxnLst/>
                <a:rect l="0" t="0" r="0" b="0"/>
                <a:pathLst>
                  <a:path w="120000" h="120000" extrusionOk="0">
                    <a:moveTo>
                      <a:pt x="93750" y="120000"/>
                    </a:moveTo>
                    <a:lnTo>
                      <a:pt x="0" y="0"/>
                    </a:lnTo>
                    <a:lnTo>
                      <a:pt x="30000" y="0"/>
                    </a:lnTo>
                    <a:lnTo>
                      <a:pt x="120000" y="119028"/>
                    </a:lnTo>
                    <a:lnTo>
                      <a:pt x="937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 name="Shape 81"/>
              <p:cNvSpPr/>
              <p:nvPr/>
            </p:nvSpPr>
            <p:spPr>
              <a:xfrm>
                <a:off x="7480" y="1175"/>
                <a:ext cx="145" cy="297"/>
              </a:xfrm>
              <a:custGeom>
                <a:avLst/>
                <a:gdLst/>
                <a:ahLst/>
                <a:cxnLst/>
                <a:rect l="0" t="0" r="0" b="0"/>
                <a:pathLst>
                  <a:path w="120000" h="120000" extrusionOk="0">
                    <a:moveTo>
                      <a:pt x="114246" y="120000"/>
                    </a:moveTo>
                    <a:lnTo>
                      <a:pt x="0" y="1204"/>
                    </a:lnTo>
                    <a:lnTo>
                      <a:pt x="5753" y="0"/>
                    </a:lnTo>
                    <a:lnTo>
                      <a:pt x="119999" y="118394"/>
                    </a:lnTo>
                    <a:lnTo>
                      <a:pt x="11424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 name="Shape 82"/>
              <p:cNvSpPr/>
              <p:nvPr/>
            </p:nvSpPr>
            <p:spPr>
              <a:xfrm>
                <a:off x="6955" y="2156"/>
                <a:ext cx="361" cy="422"/>
              </a:xfrm>
              <a:custGeom>
                <a:avLst/>
                <a:gdLst/>
                <a:ahLst/>
                <a:cxnLst/>
                <a:rect l="0" t="0" r="0" b="0"/>
                <a:pathLst>
                  <a:path w="120000" h="120000" extrusionOk="0">
                    <a:moveTo>
                      <a:pt x="118347" y="120000"/>
                    </a:moveTo>
                    <a:lnTo>
                      <a:pt x="0" y="1418"/>
                    </a:lnTo>
                    <a:lnTo>
                      <a:pt x="2314" y="0"/>
                    </a:lnTo>
                    <a:lnTo>
                      <a:pt x="120000" y="118581"/>
                    </a:lnTo>
                    <a:lnTo>
                      <a:pt x="11834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 name="Shape 83"/>
              <p:cNvSpPr/>
              <p:nvPr/>
            </p:nvSpPr>
            <p:spPr>
              <a:xfrm>
                <a:off x="7073" y="2581"/>
                <a:ext cx="239"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Shape 84"/>
              <p:cNvSpPr/>
              <p:nvPr/>
            </p:nvSpPr>
            <p:spPr>
              <a:xfrm>
                <a:off x="7215" y="2579"/>
                <a:ext cx="109" cy="165"/>
              </a:xfrm>
              <a:custGeom>
                <a:avLst/>
                <a:gdLst/>
                <a:ahLst/>
                <a:cxnLst/>
                <a:rect l="0" t="0" r="0" b="0"/>
                <a:pathLst>
                  <a:path w="120000" h="120000" extrusionOk="0">
                    <a:moveTo>
                      <a:pt x="6605" y="120000"/>
                    </a:moveTo>
                    <a:lnTo>
                      <a:pt x="0" y="116363"/>
                    </a:lnTo>
                    <a:lnTo>
                      <a:pt x="112293" y="0"/>
                    </a:lnTo>
                    <a:lnTo>
                      <a:pt x="120000" y="2909"/>
                    </a:lnTo>
                    <a:lnTo>
                      <a:pt x="660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 name="Shape 85"/>
              <p:cNvSpPr/>
              <p:nvPr/>
            </p:nvSpPr>
            <p:spPr>
              <a:xfrm>
                <a:off x="7308" y="2587"/>
                <a:ext cx="341" cy="274"/>
              </a:xfrm>
              <a:custGeom>
                <a:avLst/>
                <a:gdLst/>
                <a:ahLst/>
                <a:cxnLst/>
                <a:rect l="0" t="0" r="0" b="0"/>
                <a:pathLst>
                  <a:path w="120000" h="120000" extrusionOk="0">
                    <a:moveTo>
                      <a:pt x="118240" y="120000"/>
                    </a:moveTo>
                    <a:lnTo>
                      <a:pt x="0" y="3065"/>
                    </a:lnTo>
                    <a:lnTo>
                      <a:pt x="1759" y="0"/>
                    </a:lnTo>
                    <a:lnTo>
                      <a:pt x="119999" y="116934"/>
                    </a:lnTo>
                    <a:lnTo>
                      <a:pt x="11824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 name="Shape 86"/>
              <p:cNvSpPr/>
              <p:nvPr/>
            </p:nvSpPr>
            <p:spPr>
              <a:xfrm>
                <a:off x="5133" y="2344"/>
                <a:ext cx="844" cy="646"/>
              </a:xfrm>
              <a:custGeom>
                <a:avLst/>
                <a:gdLst/>
                <a:ahLst/>
                <a:cxnLst/>
                <a:rect l="0" t="0" r="0" b="0"/>
                <a:pathLst>
                  <a:path w="120000" h="120000" extrusionOk="0">
                    <a:moveTo>
                      <a:pt x="119289" y="120000"/>
                    </a:moveTo>
                    <a:lnTo>
                      <a:pt x="0" y="928"/>
                    </a:lnTo>
                    <a:lnTo>
                      <a:pt x="710" y="0"/>
                    </a:lnTo>
                    <a:lnTo>
                      <a:pt x="120000" y="118699"/>
                    </a:lnTo>
                    <a:lnTo>
                      <a:pt x="11928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 name="Shape 87"/>
              <p:cNvSpPr/>
              <p:nvPr/>
            </p:nvSpPr>
            <p:spPr>
              <a:xfrm>
                <a:off x="5061" y="2279"/>
                <a:ext cx="69" cy="137"/>
              </a:xfrm>
              <a:custGeom>
                <a:avLst/>
                <a:gdLst/>
                <a:ahLst/>
                <a:cxnLst/>
                <a:rect l="0" t="0" r="0" b="0"/>
                <a:pathLst>
                  <a:path w="120000" h="120000" extrusionOk="0">
                    <a:moveTo>
                      <a:pt x="120000" y="120000"/>
                    </a:moveTo>
                    <a:cubicBezTo>
                      <a:pt x="90731" y="117073"/>
                      <a:pt x="64390" y="111219"/>
                      <a:pt x="46829" y="100975"/>
                    </a:cubicBezTo>
                    <a:cubicBezTo>
                      <a:pt x="0" y="76097"/>
                      <a:pt x="2926" y="38048"/>
                      <a:pt x="52682" y="16097"/>
                    </a:cubicBezTo>
                    <a:cubicBezTo>
                      <a:pt x="70243" y="7317"/>
                      <a:pt x="90731" y="2926"/>
                      <a:pt x="111219" y="0"/>
                    </a:cubicBezTo>
                    <a:cubicBezTo>
                      <a:pt x="114146" y="4390"/>
                      <a:pt x="114146" y="4390"/>
                      <a:pt x="114146" y="4390"/>
                    </a:cubicBezTo>
                    <a:cubicBezTo>
                      <a:pt x="93658" y="5853"/>
                      <a:pt x="73170" y="11707"/>
                      <a:pt x="58536" y="19024"/>
                    </a:cubicBezTo>
                    <a:cubicBezTo>
                      <a:pt x="11707" y="39512"/>
                      <a:pt x="11707" y="74634"/>
                      <a:pt x="52682" y="98048"/>
                    </a:cubicBezTo>
                    <a:cubicBezTo>
                      <a:pt x="70243" y="106829"/>
                      <a:pt x="93658" y="114146"/>
                      <a:pt x="120000" y="115609"/>
                    </a:cubicBez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Shape 88"/>
              <p:cNvSpPr/>
              <p:nvPr/>
            </p:nvSpPr>
            <p:spPr>
              <a:xfrm>
                <a:off x="5152" y="2279"/>
                <a:ext cx="57" cy="85"/>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 name="Shape 89"/>
              <p:cNvSpPr/>
              <p:nvPr/>
            </p:nvSpPr>
            <p:spPr>
              <a:xfrm>
                <a:off x="5095" y="2245"/>
                <a:ext cx="117" cy="54"/>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 name="Shape 90"/>
              <p:cNvSpPr/>
              <p:nvPr/>
            </p:nvSpPr>
            <p:spPr>
              <a:xfrm>
                <a:off x="5050" y="2331"/>
                <a:ext cx="184" cy="111"/>
              </a:xfrm>
              <a:custGeom>
                <a:avLst/>
                <a:gdLst/>
                <a:ahLst/>
                <a:cxnLst/>
                <a:rect l="0" t="0" r="0" b="0"/>
                <a:pathLst>
                  <a:path w="120000" h="120000" extrusionOk="0">
                    <a:moveTo>
                      <a:pt x="56216" y="120000"/>
                    </a:moveTo>
                    <a:cubicBezTo>
                      <a:pt x="56216" y="120000"/>
                      <a:pt x="55135" y="120000"/>
                      <a:pt x="54054" y="120000"/>
                    </a:cubicBezTo>
                    <a:cubicBezTo>
                      <a:pt x="37837" y="118181"/>
                      <a:pt x="23783" y="107272"/>
                      <a:pt x="11891" y="87272"/>
                    </a:cubicBezTo>
                    <a:cubicBezTo>
                      <a:pt x="6486" y="78181"/>
                      <a:pt x="2162" y="65454"/>
                      <a:pt x="0" y="52727"/>
                    </a:cubicBezTo>
                    <a:cubicBezTo>
                      <a:pt x="4324" y="50909"/>
                      <a:pt x="4324" y="50909"/>
                      <a:pt x="4324" y="50909"/>
                    </a:cubicBezTo>
                    <a:cubicBezTo>
                      <a:pt x="7567" y="61818"/>
                      <a:pt x="10810" y="72727"/>
                      <a:pt x="16216" y="81818"/>
                    </a:cubicBezTo>
                    <a:cubicBezTo>
                      <a:pt x="25945" y="100000"/>
                      <a:pt x="40000" y="110909"/>
                      <a:pt x="55135" y="110909"/>
                    </a:cubicBezTo>
                    <a:cubicBezTo>
                      <a:pt x="69189" y="112727"/>
                      <a:pt x="83243" y="103636"/>
                      <a:pt x="94054" y="85454"/>
                    </a:cubicBezTo>
                    <a:cubicBezTo>
                      <a:pt x="108108" y="63636"/>
                      <a:pt x="114594" y="32727"/>
                      <a:pt x="111351" y="1818"/>
                    </a:cubicBezTo>
                    <a:cubicBezTo>
                      <a:pt x="115675" y="0"/>
                      <a:pt x="115675" y="0"/>
                      <a:pt x="115675" y="0"/>
                    </a:cubicBezTo>
                    <a:cubicBezTo>
                      <a:pt x="120000" y="34545"/>
                      <a:pt x="112432" y="69090"/>
                      <a:pt x="97297" y="92727"/>
                    </a:cubicBezTo>
                    <a:cubicBezTo>
                      <a:pt x="86486" y="110909"/>
                      <a:pt x="72432" y="120000"/>
                      <a:pt x="5621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Shape 91"/>
              <p:cNvSpPr/>
              <p:nvPr/>
            </p:nvSpPr>
            <p:spPr>
              <a:xfrm>
                <a:off x="5972" y="2705"/>
                <a:ext cx="422" cy="283"/>
              </a:xfrm>
              <a:custGeom>
                <a:avLst/>
                <a:gdLst/>
                <a:ahLst/>
                <a:cxnLst/>
                <a:rect l="0" t="0" r="0" b="0"/>
                <a:pathLst>
                  <a:path w="120000" h="120000" extrusionOk="0">
                    <a:moveTo>
                      <a:pt x="1137" y="120000"/>
                    </a:moveTo>
                    <a:lnTo>
                      <a:pt x="0" y="117031"/>
                    </a:lnTo>
                    <a:lnTo>
                      <a:pt x="118862" y="0"/>
                    </a:lnTo>
                    <a:lnTo>
                      <a:pt x="120000" y="2968"/>
                    </a:lnTo>
                    <a:lnTo>
                      <a:pt x="113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 name="Shape 92"/>
              <p:cNvSpPr/>
              <p:nvPr/>
            </p:nvSpPr>
            <p:spPr>
              <a:xfrm>
                <a:off x="7319" y="2170"/>
                <a:ext cx="735" cy="414"/>
              </a:xfrm>
              <a:custGeom>
                <a:avLst/>
                <a:gdLst/>
                <a:ahLst/>
                <a:cxnLst/>
                <a:rect l="0" t="0" r="0" b="0"/>
                <a:pathLst>
                  <a:path w="120000" h="120000" extrusionOk="0">
                    <a:moveTo>
                      <a:pt x="489" y="120000"/>
                    </a:moveTo>
                    <a:lnTo>
                      <a:pt x="0" y="118265"/>
                    </a:lnTo>
                    <a:lnTo>
                      <a:pt x="119510" y="0"/>
                    </a:lnTo>
                    <a:lnTo>
                      <a:pt x="120000" y="2024"/>
                    </a:lnTo>
                    <a:lnTo>
                      <a:pt x="48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Shape 93"/>
              <p:cNvSpPr/>
              <p:nvPr/>
            </p:nvSpPr>
            <p:spPr>
              <a:xfrm>
                <a:off x="7262" y="2561"/>
                <a:ext cx="122" cy="99"/>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Shape 94"/>
              <p:cNvSpPr/>
              <p:nvPr/>
            </p:nvSpPr>
            <p:spPr>
              <a:xfrm>
                <a:off x="7244" y="2520"/>
                <a:ext cx="54" cy="87"/>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Shape 95"/>
              <p:cNvSpPr/>
              <p:nvPr/>
            </p:nvSpPr>
            <p:spPr>
              <a:xfrm>
                <a:off x="7215" y="2545"/>
                <a:ext cx="53" cy="117"/>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Shape 96"/>
              <p:cNvSpPr/>
              <p:nvPr/>
            </p:nvSpPr>
            <p:spPr>
              <a:xfrm>
                <a:off x="7255" y="2487"/>
                <a:ext cx="166" cy="158"/>
              </a:xfrm>
              <a:custGeom>
                <a:avLst/>
                <a:gdLst/>
                <a:ahLst/>
                <a:cxnLst/>
                <a:rect l="0" t="0" r="0" b="0"/>
                <a:pathLst>
                  <a:path w="120000" h="120000" extrusionOk="0">
                    <a:moveTo>
                      <a:pt x="95757" y="120000"/>
                    </a:moveTo>
                    <a:cubicBezTo>
                      <a:pt x="90909" y="116210"/>
                      <a:pt x="90909" y="116210"/>
                      <a:pt x="90909" y="116210"/>
                    </a:cubicBezTo>
                    <a:cubicBezTo>
                      <a:pt x="96969" y="109894"/>
                      <a:pt x="100606" y="102315"/>
                      <a:pt x="103030" y="93473"/>
                    </a:cubicBezTo>
                    <a:cubicBezTo>
                      <a:pt x="112727" y="59368"/>
                      <a:pt x="94545" y="22736"/>
                      <a:pt x="61818" y="12631"/>
                    </a:cubicBezTo>
                    <a:cubicBezTo>
                      <a:pt x="42424" y="6315"/>
                      <a:pt x="20606" y="10105"/>
                      <a:pt x="3636" y="25263"/>
                    </a:cubicBezTo>
                    <a:cubicBezTo>
                      <a:pt x="0" y="20210"/>
                      <a:pt x="0" y="20210"/>
                      <a:pt x="0" y="20210"/>
                    </a:cubicBezTo>
                    <a:cubicBezTo>
                      <a:pt x="18181" y="5052"/>
                      <a:pt x="41212" y="0"/>
                      <a:pt x="64242" y="6315"/>
                    </a:cubicBezTo>
                    <a:cubicBezTo>
                      <a:pt x="99393" y="18947"/>
                      <a:pt x="119999" y="58105"/>
                      <a:pt x="107878" y="94736"/>
                    </a:cubicBezTo>
                    <a:cubicBezTo>
                      <a:pt x="105454" y="104842"/>
                      <a:pt x="101818" y="112421"/>
                      <a:pt x="95757"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 name="Shape 97"/>
              <p:cNvSpPr/>
              <p:nvPr/>
            </p:nvSpPr>
            <p:spPr>
              <a:xfrm>
                <a:off x="7423" y="1180"/>
                <a:ext cx="132" cy="85"/>
              </a:xfrm>
              <a:custGeom>
                <a:avLst/>
                <a:gdLst/>
                <a:ahLst/>
                <a:cxnLst/>
                <a:rect l="0" t="0" r="0" b="0"/>
                <a:pathLst>
                  <a:path w="120000" h="120000" extrusionOk="0">
                    <a:moveTo>
                      <a:pt x="54683" y="115294"/>
                    </a:moveTo>
                    <a:cubicBezTo>
                      <a:pt x="44050" y="115294"/>
                      <a:pt x="34936" y="110588"/>
                      <a:pt x="24303" y="101176"/>
                    </a:cubicBezTo>
                    <a:cubicBezTo>
                      <a:pt x="13670" y="94117"/>
                      <a:pt x="6075" y="80000"/>
                      <a:pt x="0" y="63529"/>
                    </a:cubicBezTo>
                    <a:cubicBezTo>
                      <a:pt x="4556" y="61176"/>
                      <a:pt x="4556" y="61176"/>
                      <a:pt x="4556" y="61176"/>
                    </a:cubicBezTo>
                    <a:cubicBezTo>
                      <a:pt x="9113" y="75294"/>
                      <a:pt x="16708" y="87058"/>
                      <a:pt x="27341" y="96470"/>
                    </a:cubicBezTo>
                    <a:cubicBezTo>
                      <a:pt x="54683" y="120000"/>
                      <a:pt x="91139" y="103529"/>
                      <a:pt x="106329" y="61176"/>
                    </a:cubicBezTo>
                    <a:cubicBezTo>
                      <a:pt x="112405" y="42352"/>
                      <a:pt x="115443" y="21176"/>
                      <a:pt x="112405" y="0"/>
                    </a:cubicBezTo>
                    <a:cubicBezTo>
                      <a:pt x="116962" y="0"/>
                      <a:pt x="116962" y="0"/>
                      <a:pt x="116962" y="0"/>
                    </a:cubicBezTo>
                    <a:cubicBezTo>
                      <a:pt x="120000" y="21176"/>
                      <a:pt x="116962" y="44705"/>
                      <a:pt x="109367" y="63529"/>
                    </a:cubicBezTo>
                    <a:cubicBezTo>
                      <a:pt x="98734" y="96470"/>
                      <a:pt x="77468" y="115294"/>
                      <a:pt x="54683" y="115294"/>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 name="Shape 98"/>
              <p:cNvSpPr/>
              <p:nvPr/>
            </p:nvSpPr>
            <p:spPr>
              <a:xfrm>
                <a:off x="7412" y="1122"/>
                <a:ext cx="67" cy="73"/>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80000"/>
                      <a:pt x="9000" y="98666"/>
                      <a:pt x="12000" y="120000"/>
                    </a:cubicBezTo>
                    <a:lnTo>
                      <a:pt x="3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Shape 99"/>
              <p:cNvSpPr/>
              <p:nvPr/>
            </p:nvSpPr>
            <p:spPr>
              <a:xfrm>
                <a:off x="7380" y="1134"/>
                <a:ext cx="41" cy="121"/>
              </a:xfrm>
              <a:custGeom>
                <a:avLst/>
                <a:gdLst/>
                <a:ahLst/>
                <a:cxnLst/>
                <a:rect l="0" t="0" r="0" b="0"/>
                <a:pathLst>
                  <a:path w="120000" h="120000" extrusionOk="0">
                    <a:moveTo>
                      <a:pt x="100000" y="119999"/>
                    </a:moveTo>
                    <a:cubicBezTo>
                      <a:pt x="15000" y="92054"/>
                      <a:pt x="0" y="46027"/>
                      <a:pt x="55000" y="11506"/>
                    </a:cubicBezTo>
                    <a:cubicBezTo>
                      <a:pt x="65000" y="6575"/>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 name="Shape 100"/>
              <p:cNvSpPr/>
              <p:nvPr/>
            </p:nvSpPr>
            <p:spPr>
              <a:xfrm>
                <a:off x="7440" y="1093"/>
                <a:ext cx="141" cy="171"/>
              </a:xfrm>
              <a:custGeom>
                <a:avLst/>
                <a:gdLst/>
                <a:ahLst/>
                <a:cxnLst/>
                <a:rect l="0" t="0" r="0" b="0"/>
                <a:pathLst>
                  <a:path w="120000" h="120000" extrusionOk="0">
                    <a:moveTo>
                      <a:pt x="87142" y="120000"/>
                    </a:moveTo>
                    <a:cubicBezTo>
                      <a:pt x="82857" y="115294"/>
                      <a:pt x="82857" y="115294"/>
                      <a:pt x="82857" y="115294"/>
                    </a:cubicBezTo>
                    <a:cubicBezTo>
                      <a:pt x="90000" y="110588"/>
                      <a:pt x="97142" y="104705"/>
                      <a:pt x="101428" y="97647"/>
                    </a:cubicBezTo>
                    <a:cubicBezTo>
                      <a:pt x="111428" y="83529"/>
                      <a:pt x="112857" y="67058"/>
                      <a:pt x="108571" y="51764"/>
                    </a:cubicBezTo>
                    <a:cubicBezTo>
                      <a:pt x="102857" y="36470"/>
                      <a:pt x="90000" y="23529"/>
                      <a:pt x="72857" y="15294"/>
                    </a:cubicBezTo>
                    <a:cubicBezTo>
                      <a:pt x="51428" y="5882"/>
                      <a:pt x="25714" y="5882"/>
                      <a:pt x="2857" y="15294"/>
                    </a:cubicBezTo>
                    <a:cubicBezTo>
                      <a:pt x="0" y="10588"/>
                      <a:pt x="0" y="10588"/>
                      <a:pt x="0" y="10588"/>
                    </a:cubicBezTo>
                    <a:cubicBezTo>
                      <a:pt x="24285" y="0"/>
                      <a:pt x="52857" y="0"/>
                      <a:pt x="75714" y="10588"/>
                    </a:cubicBezTo>
                    <a:cubicBezTo>
                      <a:pt x="95714" y="18823"/>
                      <a:pt x="108571" y="32941"/>
                      <a:pt x="114285" y="50588"/>
                    </a:cubicBezTo>
                    <a:cubicBezTo>
                      <a:pt x="120000" y="67058"/>
                      <a:pt x="118571" y="84705"/>
                      <a:pt x="107142" y="100000"/>
                    </a:cubicBezTo>
                    <a:cubicBezTo>
                      <a:pt x="102857" y="108235"/>
                      <a:pt x="95714" y="114117"/>
                      <a:pt x="8714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Shape 101"/>
              <p:cNvSpPr/>
              <p:nvPr/>
            </p:nvSpPr>
            <p:spPr>
              <a:xfrm>
                <a:off x="3037" y="876"/>
                <a:ext cx="544" cy="585"/>
              </a:xfrm>
              <a:custGeom>
                <a:avLst/>
                <a:gdLst/>
                <a:ahLst/>
                <a:cxnLst/>
                <a:rect l="0" t="0" r="0" b="0"/>
                <a:pathLst>
                  <a:path w="120000" h="120000" extrusionOk="0">
                    <a:moveTo>
                      <a:pt x="118678" y="120000"/>
                    </a:moveTo>
                    <a:lnTo>
                      <a:pt x="0" y="1023"/>
                    </a:lnTo>
                    <a:lnTo>
                      <a:pt x="1321" y="0"/>
                    </a:lnTo>
                    <a:lnTo>
                      <a:pt x="120000" y="118976"/>
                    </a:lnTo>
                    <a:lnTo>
                      <a:pt x="11867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Shape 102"/>
              <p:cNvSpPr/>
              <p:nvPr/>
            </p:nvSpPr>
            <p:spPr>
              <a:xfrm>
                <a:off x="2539" y="1056"/>
                <a:ext cx="906" cy="503"/>
              </a:xfrm>
              <a:custGeom>
                <a:avLst/>
                <a:gdLst/>
                <a:ahLst/>
                <a:cxnLst/>
                <a:rect l="0" t="0" r="0" b="0"/>
                <a:pathLst>
                  <a:path w="120000" h="120000" extrusionOk="0">
                    <a:moveTo>
                      <a:pt x="119337" y="120000"/>
                    </a:moveTo>
                    <a:lnTo>
                      <a:pt x="0" y="1904"/>
                    </a:lnTo>
                    <a:lnTo>
                      <a:pt x="397" y="0"/>
                    </a:lnTo>
                    <a:lnTo>
                      <a:pt x="119999" y="118571"/>
                    </a:lnTo>
                    <a:lnTo>
                      <a:pt x="11933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 name="Shape 103"/>
              <p:cNvSpPr/>
              <p:nvPr/>
            </p:nvSpPr>
            <p:spPr>
              <a:xfrm>
                <a:off x="2086" y="1018"/>
                <a:ext cx="457" cy="42"/>
              </a:xfrm>
              <a:custGeom>
                <a:avLst/>
                <a:gdLst/>
                <a:ahLst/>
                <a:cxnLst/>
                <a:rect l="0" t="0" r="0" b="0"/>
                <a:pathLst>
                  <a:path w="120000" h="120000" extrusionOk="0">
                    <a:moveTo>
                      <a:pt x="120000" y="120000"/>
                    </a:moveTo>
                    <a:lnTo>
                      <a:pt x="0" y="22857"/>
                    </a:lnTo>
                    <a:lnTo>
                      <a:pt x="525" y="0"/>
                    </a:lnTo>
                    <a:lnTo>
                      <a:pt x="120000" y="97142"/>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 name="Shape 104"/>
              <p:cNvSpPr/>
              <p:nvPr/>
            </p:nvSpPr>
            <p:spPr>
              <a:xfrm>
                <a:off x="575" y="2629"/>
                <a:ext cx="1908" cy="284"/>
              </a:xfrm>
              <a:custGeom>
                <a:avLst/>
                <a:gdLst/>
                <a:ahLst/>
                <a:cxnLst/>
                <a:rect l="0" t="0" r="0" b="0"/>
                <a:pathLst>
                  <a:path w="120000" h="120000" extrusionOk="0">
                    <a:moveTo>
                      <a:pt x="0" y="120000"/>
                    </a:moveTo>
                    <a:lnTo>
                      <a:pt x="0" y="116619"/>
                    </a:lnTo>
                    <a:lnTo>
                      <a:pt x="119937" y="0"/>
                    </a:lnTo>
                    <a:lnTo>
                      <a:pt x="120000" y="3802"/>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 name="Shape 105"/>
              <p:cNvSpPr/>
              <p:nvPr/>
            </p:nvSpPr>
            <p:spPr>
              <a:xfrm>
                <a:off x="2485" y="2447"/>
                <a:ext cx="14" cy="179"/>
              </a:xfrm>
              <a:custGeom>
                <a:avLst/>
                <a:gdLst/>
                <a:ahLst/>
                <a:cxnLst/>
                <a:rect l="0" t="0" r="0" b="0"/>
                <a:pathLst>
                  <a:path w="120000" h="120000" extrusionOk="0">
                    <a:moveTo>
                      <a:pt x="59999" y="120000"/>
                    </a:moveTo>
                    <a:lnTo>
                      <a:pt x="0" y="120000"/>
                    </a:lnTo>
                    <a:lnTo>
                      <a:pt x="42857" y="0"/>
                    </a:lnTo>
                    <a:lnTo>
                      <a:pt x="119999" y="0"/>
                    </a:lnTo>
                    <a:lnTo>
                      <a:pt x="5999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Shape 106"/>
              <p:cNvSpPr/>
              <p:nvPr/>
            </p:nvSpPr>
            <p:spPr>
              <a:xfrm>
                <a:off x="2280" y="2454"/>
                <a:ext cx="214" cy="181"/>
              </a:xfrm>
              <a:custGeom>
                <a:avLst/>
                <a:gdLst/>
                <a:ahLst/>
                <a:cxnLst/>
                <a:rect l="0" t="0" r="0" b="0"/>
                <a:pathLst>
                  <a:path w="120000" h="120000" extrusionOk="0">
                    <a:moveTo>
                      <a:pt x="116635" y="120000"/>
                    </a:moveTo>
                    <a:lnTo>
                      <a:pt x="0" y="3934"/>
                    </a:lnTo>
                    <a:lnTo>
                      <a:pt x="3925" y="0"/>
                    </a:lnTo>
                    <a:lnTo>
                      <a:pt x="120000" y="116721"/>
                    </a:lnTo>
                    <a:lnTo>
                      <a:pt x="11663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Shape 107"/>
              <p:cNvSpPr/>
              <p:nvPr/>
            </p:nvSpPr>
            <p:spPr>
              <a:xfrm>
                <a:off x="2418" y="2637"/>
                <a:ext cx="136" cy="67"/>
              </a:xfrm>
              <a:custGeom>
                <a:avLst/>
                <a:gdLst/>
                <a:ahLst/>
                <a:cxnLst/>
                <a:rect l="0" t="0" r="0" b="0"/>
                <a:pathLst>
                  <a:path w="120000" h="120000" extrusionOk="0">
                    <a:moveTo>
                      <a:pt x="62222" y="120000"/>
                    </a:moveTo>
                    <a:cubicBezTo>
                      <a:pt x="57777" y="120000"/>
                      <a:pt x="53333" y="120000"/>
                      <a:pt x="50370" y="117000"/>
                    </a:cubicBezTo>
                    <a:cubicBezTo>
                      <a:pt x="34074" y="111000"/>
                      <a:pt x="19259" y="93000"/>
                      <a:pt x="10370" y="66000"/>
                    </a:cubicBezTo>
                    <a:cubicBezTo>
                      <a:pt x="4444" y="45000"/>
                      <a:pt x="0" y="24000"/>
                      <a:pt x="0" y="0"/>
                    </a:cubicBezTo>
                    <a:cubicBezTo>
                      <a:pt x="4444" y="0"/>
                      <a:pt x="4444" y="0"/>
                      <a:pt x="4444" y="0"/>
                    </a:cubicBezTo>
                    <a:cubicBezTo>
                      <a:pt x="4444" y="21000"/>
                      <a:pt x="8888" y="42000"/>
                      <a:pt x="14814" y="60000"/>
                    </a:cubicBezTo>
                    <a:cubicBezTo>
                      <a:pt x="22222" y="87000"/>
                      <a:pt x="35555" y="102000"/>
                      <a:pt x="50370" y="108000"/>
                    </a:cubicBezTo>
                    <a:cubicBezTo>
                      <a:pt x="65185" y="114000"/>
                      <a:pt x="81481" y="108000"/>
                      <a:pt x="93333" y="90000"/>
                    </a:cubicBezTo>
                    <a:cubicBezTo>
                      <a:pt x="103703" y="75000"/>
                      <a:pt x="112592" y="54000"/>
                      <a:pt x="115555" y="27000"/>
                    </a:cubicBezTo>
                    <a:cubicBezTo>
                      <a:pt x="120000" y="30000"/>
                      <a:pt x="120000" y="30000"/>
                      <a:pt x="120000" y="30000"/>
                    </a:cubicBezTo>
                    <a:cubicBezTo>
                      <a:pt x="115555" y="57000"/>
                      <a:pt x="108148" y="81000"/>
                      <a:pt x="96296" y="99000"/>
                    </a:cubicBezTo>
                    <a:cubicBezTo>
                      <a:pt x="85925" y="111000"/>
                      <a:pt x="74074" y="120000"/>
                      <a:pt x="6222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Shape 108"/>
              <p:cNvSpPr/>
              <p:nvPr/>
            </p:nvSpPr>
            <p:spPr>
              <a:xfrm>
                <a:off x="2421" y="2562"/>
                <a:ext cx="91" cy="49"/>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Shape 109"/>
              <p:cNvSpPr/>
              <p:nvPr/>
            </p:nvSpPr>
            <p:spPr>
              <a:xfrm>
                <a:off x="2386" y="2551"/>
                <a:ext cx="66" cy="112"/>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3846" y="8955"/>
                      <a:pt x="104615" y="12537"/>
                      <a:pt x="98461" y="14328"/>
                    </a:cubicBezTo>
                    <a:cubicBezTo>
                      <a:pt x="43076" y="37611"/>
                      <a:pt x="15384" y="78805"/>
                      <a:pt x="36923" y="118208"/>
                    </a:cubicBezTo>
                    <a:lnTo>
                      <a:pt x="2153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 name="Shape 110"/>
              <p:cNvSpPr/>
              <p:nvPr/>
            </p:nvSpPr>
            <p:spPr>
              <a:xfrm>
                <a:off x="2487" y="2539"/>
                <a:ext cx="99" cy="185"/>
              </a:xfrm>
              <a:custGeom>
                <a:avLst/>
                <a:gdLst/>
                <a:ahLst/>
                <a:cxnLst/>
                <a:rect l="0" t="0" r="0" b="0"/>
                <a:pathLst>
                  <a:path w="120000" h="120000" extrusionOk="0">
                    <a:moveTo>
                      <a:pt x="24406" y="120000"/>
                    </a:moveTo>
                    <a:cubicBezTo>
                      <a:pt x="22372" y="115675"/>
                      <a:pt x="22372" y="115675"/>
                      <a:pt x="22372" y="115675"/>
                    </a:cubicBezTo>
                    <a:cubicBezTo>
                      <a:pt x="34576" y="113513"/>
                      <a:pt x="48813" y="111351"/>
                      <a:pt x="58983" y="107027"/>
                    </a:cubicBezTo>
                    <a:cubicBezTo>
                      <a:pt x="83389" y="98378"/>
                      <a:pt x="97627" y="85405"/>
                      <a:pt x="103728" y="71351"/>
                    </a:cubicBezTo>
                    <a:cubicBezTo>
                      <a:pt x="109830" y="57297"/>
                      <a:pt x="103728" y="42162"/>
                      <a:pt x="87457" y="30270"/>
                    </a:cubicBezTo>
                    <a:cubicBezTo>
                      <a:pt x="67118" y="14054"/>
                      <a:pt x="34576" y="5405"/>
                      <a:pt x="0" y="5405"/>
                    </a:cubicBezTo>
                    <a:cubicBezTo>
                      <a:pt x="0" y="0"/>
                      <a:pt x="0" y="0"/>
                      <a:pt x="0" y="0"/>
                    </a:cubicBezTo>
                    <a:cubicBezTo>
                      <a:pt x="38644" y="0"/>
                      <a:pt x="73220" y="9729"/>
                      <a:pt x="95593" y="27027"/>
                    </a:cubicBezTo>
                    <a:cubicBezTo>
                      <a:pt x="111864" y="40000"/>
                      <a:pt x="120000" y="56216"/>
                      <a:pt x="113898" y="72432"/>
                    </a:cubicBezTo>
                    <a:cubicBezTo>
                      <a:pt x="107796" y="88648"/>
                      <a:pt x="91525" y="101621"/>
                      <a:pt x="65084" y="111351"/>
                    </a:cubicBezTo>
                    <a:cubicBezTo>
                      <a:pt x="52881" y="115675"/>
                      <a:pt x="38644" y="118918"/>
                      <a:pt x="2440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Shape 111"/>
              <p:cNvSpPr/>
              <p:nvPr/>
            </p:nvSpPr>
            <p:spPr>
              <a:xfrm>
                <a:off x="2295" y="1059"/>
                <a:ext cx="242" cy="211"/>
              </a:xfrm>
              <a:custGeom>
                <a:avLst/>
                <a:gdLst/>
                <a:ahLst/>
                <a:cxnLst/>
                <a:rect l="0" t="0" r="0" b="0"/>
                <a:pathLst>
                  <a:path w="120000" h="120000" extrusionOk="0">
                    <a:moveTo>
                      <a:pt x="2459" y="120000"/>
                    </a:moveTo>
                    <a:lnTo>
                      <a:pt x="0" y="116587"/>
                    </a:lnTo>
                    <a:lnTo>
                      <a:pt x="117540" y="0"/>
                    </a:lnTo>
                    <a:lnTo>
                      <a:pt x="120000" y="2843"/>
                    </a:lnTo>
                    <a:lnTo>
                      <a:pt x="245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Shape 112"/>
              <p:cNvSpPr/>
              <p:nvPr/>
            </p:nvSpPr>
            <p:spPr>
              <a:xfrm>
                <a:off x="2455" y="897"/>
                <a:ext cx="87" cy="159"/>
              </a:xfrm>
              <a:custGeom>
                <a:avLst/>
                <a:gdLst/>
                <a:ahLst/>
                <a:cxnLst/>
                <a:rect l="0" t="0" r="0" b="0"/>
                <a:pathLst>
                  <a:path w="120000" h="120000" extrusionOk="0">
                    <a:moveTo>
                      <a:pt x="110344" y="120000"/>
                    </a:moveTo>
                    <a:lnTo>
                      <a:pt x="0" y="3726"/>
                    </a:lnTo>
                    <a:lnTo>
                      <a:pt x="9655" y="0"/>
                    </a:lnTo>
                    <a:lnTo>
                      <a:pt x="120000" y="117763"/>
                    </a:lnTo>
                    <a:lnTo>
                      <a:pt x="11034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Shape 113"/>
              <p:cNvSpPr/>
              <p:nvPr/>
            </p:nvSpPr>
            <p:spPr>
              <a:xfrm>
                <a:off x="2497" y="1030"/>
                <a:ext cx="112" cy="106"/>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Shape 114"/>
              <p:cNvSpPr/>
              <p:nvPr/>
            </p:nvSpPr>
            <p:spPr>
              <a:xfrm>
                <a:off x="2470" y="1005"/>
                <a:ext cx="44" cy="92"/>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2857"/>
                      <a:pt x="36923" y="115714"/>
                    </a:cubicBezTo>
                    <a:lnTo>
                      <a:pt x="23076"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Shape 115"/>
              <p:cNvSpPr/>
              <p:nvPr/>
            </p:nvSpPr>
            <p:spPr>
              <a:xfrm>
                <a:off x="2445" y="1039"/>
                <a:ext cx="62" cy="112"/>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 name="Shape 116"/>
              <p:cNvSpPr/>
              <p:nvPr/>
            </p:nvSpPr>
            <p:spPr>
              <a:xfrm>
                <a:off x="2470" y="968"/>
                <a:ext cx="171" cy="144"/>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 name="Shape 117"/>
              <p:cNvSpPr/>
              <p:nvPr/>
            </p:nvSpPr>
            <p:spPr>
              <a:xfrm>
                <a:off x="2645" y="1695"/>
                <a:ext cx="780" cy="58"/>
              </a:xfrm>
              <a:custGeom>
                <a:avLst/>
                <a:gdLst/>
                <a:ahLst/>
                <a:cxnLst/>
                <a:rect l="0" t="0" r="0" b="0"/>
                <a:pathLst>
                  <a:path w="120000" h="120000" extrusionOk="0">
                    <a:moveTo>
                      <a:pt x="120000" y="120000"/>
                    </a:moveTo>
                    <a:lnTo>
                      <a:pt x="0" y="16000"/>
                    </a:lnTo>
                    <a:lnTo>
                      <a:pt x="306" y="0"/>
                    </a:lnTo>
                    <a:lnTo>
                      <a:pt x="120000" y="10400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Shape 118"/>
              <p:cNvSpPr/>
              <p:nvPr/>
            </p:nvSpPr>
            <p:spPr>
              <a:xfrm>
                <a:off x="-85" y="1960"/>
                <a:ext cx="136" cy="42"/>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Shape 119"/>
              <p:cNvSpPr/>
              <p:nvPr/>
            </p:nvSpPr>
            <p:spPr>
              <a:xfrm>
                <a:off x="-85" y="2012"/>
                <a:ext cx="136" cy="2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Shape 120"/>
              <p:cNvSpPr/>
              <p:nvPr/>
            </p:nvSpPr>
            <p:spPr>
              <a:xfrm>
                <a:off x="-85" y="2054"/>
                <a:ext cx="136" cy="42"/>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Shape 121"/>
              <p:cNvSpPr/>
              <p:nvPr/>
            </p:nvSpPr>
            <p:spPr>
              <a:xfrm>
                <a:off x="-419" y="2027"/>
                <a:ext cx="351" cy="65"/>
              </a:xfrm>
              <a:custGeom>
                <a:avLst/>
                <a:gdLst/>
                <a:ahLst/>
                <a:cxnLst/>
                <a:rect l="0" t="0" r="0" b="0"/>
                <a:pathLst>
                  <a:path w="120000" h="120000" extrusionOk="0">
                    <a:moveTo>
                      <a:pt x="0" y="120000"/>
                    </a:moveTo>
                    <a:lnTo>
                      <a:pt x="0" y="105230"/>
                    </a:lnTo>
                    <a:lnTo>
                      <a:pt x="119316" y="0"/>
                    </a:lnTo>
                    <a:lnTo>
                      <a:pt x="119999" y="11076"/>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Shape 122"/>
              <p:cNvSpPr/>
              <p:nvPr/>
            </p:nvSpPr>
            <p:spPr>
              <a:xfrm>
                <a:off x="-187" y="1775"/>
                <a:ext cx="149" cy="215"/>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Shape 123"/>
              <p:cNvSpPr/>
              <p:nvPr/>
            </p:nvSpPr>
            <p:spPr>
              <a:xfrm>
                <a:off x="10" y="1837"/>
                <a:ext cx="189" cy="149"/>
              </a:xfrm>
              <a:custGeom>
                <a:avLst/>
                <a:gdLst/>
                <a:ahLst/>
                <a:cxnLst/>
                <a:rect l="0" t="0" r="0" b="0"/>
                <a:pathLst>
                  <a:path w="120000" h="120000" extrusionOk="0">
                    <a:moveTo>
                      <a:pt x="3141" y="120000"/>
                    </a:moveTo>
                    <a:lnTo>
                      <a:pt x="0" y="116026"/>
                    </a:lnTo>
                    <a:lnTo>
                      <a:pt x="116858" y="0"/>
                    </a:lnTo>
                    <a:lnTo>
                      <a:pt x="120000" y="3973"/>
                    </a:lnTo>
                    <a:lnTo>
                      <a:pt x="314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Shape 124"/>
              <p:cNvSpPr/>
              <p:nvPr/>
            </p:nvSpPr>
            <p:spPr>
              <a:xfrm>
                <a:off x="-18" y="1728"/>
                <a:ext cx="9" cy="25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Shape 125"/>
              <p:cNvSpPr/>
              <p:nvPr/>
            </p:nvSpPr>
            <p:spPr>
              <a:xfrm>
                <a:off x="-11" y="87"/>
                <a:ext cx="526" cy="181"/>
              </a:xfrm>
              <a:custGeom>
                <a:avLst/>
                <a:gdLst/>
                <a:ahLst/>
                <a:cxnLst/>
                <a:rect l="0" t="0" r="0" b="0"/>
                <a:pathLst>
                  <a:path w="120000" h="120000" extrusionOk="0">
                    <a:moveTo>
                      <a:pt x="912" y="120000"/>
                    </a:moveTo>
                    <a:lnTo>
                      <a:pt x="0" y="115409"/>
                    </a:lnTo>
                    <a:lnTo>
                      <a:pt x="119315" y="0"/>
                    </a:lnTo>
                    <a:lnTo>
                      <a:pt x="120000" y="4590"/>
                    </a:lnTo>
                    <a:lnTo>
                      <a:pt x="91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Shape 126"/>
              <p:cNvSpPr/>
              <p:nvPr/>
            </p:nvSpPr>
            <p:spPr>
              <a:xfrm>
                <a:off x="-703" y="630"/>
                <a:ext cx="360" cy="180"/>
              </a:xfrm>
              <a:custGeom>
                <a:avLst/>
                <a:gdLst/>
                <a:ahLst/>
                <a:cxnLst/>
                <a:rect l="0" t="0" r="0" b="0"/>
                <a:pathLst>
                  <a:path w="120000" h="120000" extrusionOk="0">
                    <a:moveTo>
                      <a:pt x="119005" y="120000"/>
                    </a:moveTo>
                    <a:lnTo>
                      <a:pt x="0" y="4615"/>
                    </a:lnTo>
                    <a:lnTo>
                      <a:pt x="994" y="0"/>
                    </a:lnTo>
                    <a:lnTo>
                      <a:pt x="120000" y="115384"/>
                    </a:lnTo>
                    <a:lnTo>
                      <a:pt x="119005"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Shape 127"/>
              <p:cNvSpPr/>
              <p:nvPr/>
            </p:nvSpPr>
            <p:spPr>
              <a:xfrm>
                <a:off x="281" y="97"/>
                <a:ext cx="235" cy="356"/>
              </a:xfrm>
              <a:custGeom>
                <a:avLst/>
                <a:gdLst/>
                <a:ahLst/>
                <a:cxnLst/>
                <a:rect l="0" t="0" r="0" b="0"/>
                <a:pathLst>
                  <a:path w="120000" h="120000" extrusionOk="0">
                    <a:moveTo>
                      <a:pt x="3544" y="120000"/>
                    </a:moveTo>
                    <a:lnTo>
                      <a:pt x="0" y="118324"/>
                    </a:lnTo>
                    <a:lnTo>
                      <a:pt x="115443" y="0"/>
                    </a:lnTo>
                    <a:lnTo>
                      <a:pt x="120000" y="1340"/>
                    </a:lnTo>
                    <a:lnTo>
                      <a:pt x="354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Shape 128"/>
              <p:cNvSpPr/>
              <p:nvPr/>
            </p:nvSpPr>
            <p:spPr>
              <a:xfrm>
                <a:off x="501" y="94"/>
                <a:ext cx="856" cy="763"/>
              </a:xfrm>
              <a:custGeom>
                <a:avLst/>
                <a:gdLst/>
                <a:ahLst/>
                <a:cxnLst/>
                <a:rect l="0" t="0" r="0" b="0"/>
                <a:pathLst>
                  <a:path w="120000" h="120000" extrusionOk="0">
                    <a:moveTo>
                      <a:pt x="119299" y="120000"/>
                    </a:moveTo>
                    <a:lnTo>
                      <a:pt x="0" y="943"/>
                    </a:lnTo>
                    <a:lnTo>
                      <a:pt x="700" y="0"/>
                    </a:lnTo>
                    <a:lnTo>
                      <a:pt x="120000" y="119213"/>
                    </a:lnTo>
                    <a:lnTo>
                      <a:pt x="11929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Shape 129"/>
              <p:cNvSpPr/>
              <p:nvPr/>
            </p:nvSpPr>
            <p:spPr>
              <a:xfrm>
                <a:off x="440" y="56"/>
                <a:ext cx="112" cy="106"/>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Shape 130"/>
              <p:cNvSpPr/>
              <p:nvPr/>
            </p:nvSpPr>
            <p:spPr>
              <a:xfrm>
                <a:off x="469" y="23"/>
                <a:ext cx="99" cy="34"/>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 name="Shape 131"/>
              <p:cNvSpPr/>
              <p:nvPr/>
            </p:nvSpPr>
            <p:spPr>
              <a:xfrm>
                <a:off x="419" y="0"/>
                <a:ext cx="102" cy="72"/>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 name="Shape 132"/>
              <p:cNvSpPr/>
              <p:nvPr/>
            </p:nvSpPr>
            <p:spPr>
              <a:xfrm>
                <a:off x="476" y="11"/>
                <a:ext cx="129" cy="173"/>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 name="Shape 133"/>
              <p:cNvSpPr/>
              <p:nvPr/>
            </p:nvSpPr>
            <p:spPr>
              <a:xfrm>
                <a:off x="943" y="856"/>
                <a:ext cx="402" cy="237"/>
              </a:xfrm>
              <a:custGeom>
                <a:avLst/>
                <a:gdLst/>
                <a:ahLst/>
                <a:cxnLst/>
                <a:rect l="0" t="0" r="0" b="0"/>
                <a:pathLst>
                  <a:path w="120000" h="120000" extrusionOk="0">
                    <a:moveTo>
                      <a:pt x="1492" y="120000"/>
                    </a:moveTo>
                    <a:lnTo>
                      <a:pt x="0" y="116485"/>
                    </a:lnTo>
                    <a:lnTo>
                      <a:pt x="118507" y="0"/>
                    </a:lnTo>
                    <a:lnTo>
                      <a:pt x="120000" y="3514"/>
                    </a:lnTo>
                    <a:lnTo>
                      <a:pt x="149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 name="Shape 134"/>
              <p:cNvSpPr/>
              <p:nvPr/>
            </p:nvSpPr>
            <p:spPr>
              <a:xfrm>
                <a:off x="931" y="855"/>
                <a:ext cx="414" cy="1007"/>
              </a:xfrm>
              <a:custGeom>
                <a:avLst/>
                <a:gdLst/>
                <a:ahLst/>
                <a:cxnLst/>
                <a:rect l="0" t="0" r="0" b="0"/>
                <a:pathLst>
                  <a:path w="120000" h="120000" extrusionOk="0">
                    <a:moveTo>
                      <a:pt x="1739" y="120000"/>
                    </a:moveTo>
                    <a:lnTo>
                      <a:pt x="0" y="119642"/>
                    </a:lnTo>
                    <a:lnTo>
                      <a:pt x="118260" y="0"/>
                    </a:lnTo>
                    <a:lnTo>
                      <a:pt x="120000" y="476"/>
                    </a:lnTo>
                    <a:lnTo>
                      <a:pt x="173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Shape 135"/>
              <p:cNvSpPr/>
              <p:nvPr/>
            </p:nvSpPr>
            <p:spPr>
              <a:xfrm>
                <a:off x="1314" y="609"/>
                <a:ext cx="33" cy="245"/>
              </a:xfrm>
              <a:custGeom>
                <a:avLst/>
                <a:gdLst/>
                <a:ahLst/>
                <a:cxnLst/>
                <a:rect l="0" t="0" r="0" b="0"/>
                <a:pathLst>
                  <a:path w="120000" h="120000" extrusionOk="0">
                    <a:moveTo>
                      <a:pt x="90909" y="120000"/>
                    </a:moveTo>
                    <a:lnTo>
                      <a:pt x="0" y="0"/>
                    </a:lnTo>
                    <a:lnTo>
                      <a:pt x="29090" y="0"/>
                    </a:lnTo>
                    <a:lnTo>
                      <a:pt x="120000" y="119028"/>
                    </a:lnTo>
                    <a:lnTo>
                      <a:pt x="909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Shape 136"/>
              <p:cNvSpPr/>
              <p:nvPr/>
            </p:nvSpPr>
            <p:spPr>
              <a:xfrm>
                <a:off x="578" y="1427"/>
                <a:ext cx="361" cy="426"/>
              </a:xfrm>
              <a:custGeom>
                <a:avLst/>
                <a:gdLst/>
                <a:ahLst/>
                <a:cxnLst/>
                <a:rect l="0" t="0" r="0" b="0"/>
                <a:pathLst>
                  <a:path w="120000" h="120000" extrusionOk="0">
                    <a:moveTo>
                      <a:pt x="117685" y="119999"/>
                    </a:moveTo>
                    <a:lnTo>
                      <a:pt x="0" y="1971"/>
                    </a:lnTo>
                    <a:lnTo>
                      <a:pt x="1652" y="0"/>
                    </a:lnTo>
                    <a:lnTo>
                      <a:pt x="120000" y="118591"/>
                    </a:lnTo>
                    <a:lnTo>
                      <a:pt x="117685"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 name="Shape 137"/>
              <p:cNvSpPr/>
              <p:nvPr/>
            </p:nvSpPr>
            <p:spPr>
              <a:xfrm>
                <a:off x="696" y="1854"/>
                <a:ext cx="240" cy="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Shape 138"/>
              <p:cNvSpPr/>
              <p:nvPr/>
            </p:nvSpPr>
            <p:spPr>
              <a:xfrm>
                <a:off x="931" y="1860"/>
                <a:ext cx="342" cy="273"/>
              </a:xfrm>
              <a:custGeom>
                <a:avLst/>
                <a:gdLst/>
                <a:ahLst/>
                <a:cxnLst/>
                <a:rect l="0" t="0" r="0" b="0"/>
                <a:pathLst>
                  <a:path w="120000" h="120000" extrusionOk="0">
                    <a:moveTo>
                      <a:pt x="118245" y="119999"/>
                    </a:moveTo>
                    <a:lnTo>
                      <a:pt x="0" y="3076"/>
                    </a:lnTo>
                    <a:lnTo>
                      <a:pt x="1754" y="0"/>
                    </a:lnTo>
                    <a:lnTo>
                      <a:pt x="120000" y="117802"/>
                    </a:lnTo>
                    <a:lnTo>
                      <a:pt x="118245"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Shape 139"/>
              <p:cNvSpPr/>
              <p:nvPr/>
            </p:nvSpPr>
            <p:spPr>
              <a:xfrm>
                <a:off x="939" y="1711"/>
                <a:ext cx="487" cy="146"/>
              </a:xfrm>
              <a:custGeom>
                <a:avLst/>
                <a:gdLst/>
                <a:ahLst/>
                <a:cxnLst/>
                <a:rect l="0" t="0" r="0" b="0"/>
                <a:pathLst>
                  <a:path w="120000" h="120000" extrusionOk="0">
                    <a:moveTo>
                      <a:pt x="492" y="120000"/>
                    </a:moveTo>
                    <a:lnTo>
                      <a:pt x="0" y="112702"/>
                    </a:lnTo>
                    <a:lnTo>
                      <a:pt x="119014" y="0"/>
                    </a:lnTo>
                    <a:lnTo>
                      <a:pt x="120000" y="6486"/>
                    </a:lnTo>
                    <a:lnTo>
                      <a:pt x="49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 name="Shape 140"/>
              <p:cNvSpPr/>
              <p:nvPr/>
            </p:nvSpPr>
            <p:spPr>
              <a:xfrm>
                <a:off x="5922" y="2961"/>
                <a:ext cx="122" cy="94"/>
              </a:xfrm>
              <a:custGeom>
                <a:avLst/>
                <a:gdLst/>
                <a:ahLst/>
                <a:cxnLst/>
                <a:rect l="0" t="0" r="0" b="0"/>
                <a:pathLst>
                  <a:path w="120000" h="120000" extrusionOk="0">
                    <a:moveTo>
                      <a:pt x="51891" y="119999"/>
                    </a:moveTo>
                    <a:cubicBezTo>
                      <a:pt x="43783" y="119999"/>
                      <a:pt x="37297" y="117894"/>
                      <a:pt x="30810" y="115789"/>
                    </a:cubicBezTo>
                    <a:cubicBezTo>
                      <a:pt x="19459" y="111578"/>
                      <a:pt x="8108" y="103157"/>
                      <a:pt x="0" y="90526"/>
                    </a:cubicBezTo>
                    <a:cubicBezTo>
                      <a:pt x="3243" y="86315"/>
                      <a:pt x="3243" y="86315"/>
                      <a:pt x="3243" y="86315"/>
                    </a:cubicBezTo>
                    <a:cubicBezTo>
                      <a:pt x="11351" y="96842"/>
                      <a:pt x="21081" y="105263"/>
                      <a:pt x="32432" y="109473"/>
                    </a:cubicBezTo>
                    <a:cubicBezTo>
                      <a:pt x="48648" y="115789"/>
                      <a:pt x="64864" y="115789"/>
                      <a:pt x="79459" y="105263"/>
                    </a:cubicBezTo>
                    <a:cubicBezTo>
                      <a:pt x="94054" y="94736"/>
                      <a:pt x="105405" y="77894"/>
                      <a:pt x="110270" y="56842"/>
                    </a:cubicBezTo>
                    <a:cubicBezTo>
                      <a:pt x="115135" y="40000"/>
                      <a:pt x="113513" y="18947"/>
                      <a:pt x="108648" y="2105"/>
                    </a:cubicBezTo>
                    <a:cubicBezTo>
                      <a:pt x="113513" y="0"/>
                      <a:pt x="113513" y="0"/>
                      <a:pt x="113513" y="0"/>
                    </a:cubicBezTo>
                    <a:cubicBezTo>
                      <a:pt x="118378" y="18947"/>
                      <a:pt x="120000" y="40000"/>
                      <a:pt x="115135" y="58947"/>
                    </a:cubicBezTo>
                    <a:cubicBezTo>
                      <a:pt x="110270" y="82105"/>
                      <a:pt x="97297" y="98947"/>
                      <a:pt x="82702" y="109473"/>
                    </a:cubicBezTo>
                    <a:cubicBezTo>
                      <a:pt x="72972" y="117894"/>
                      <a:pt x="61621" y="119999"/>
                      <a:pt x="51891"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 name="Shape 141"/>
              <p:cNvSpPr/>
              <p:nvPr/>
            </p:nvSpPr>
            <p:spPr>
              <a:xfrm>
                <a:off x="5904" y="2920"/>
                <a:ext cx="54" cy="87"/>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 name="Shape 142"/>
              <p:cNvSpPr/>
              <p:nvPr/>
            </p:nvSpPr>
            <p:spPr>
              <a:xfrm>
                <a:off x="5872" y="2945"/>
                <a:ext cx="54" cy="117"/>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52500" y="91267"/>
                      <a:pt x="120000" y="113239"/>
                    </a:cubicBezTo>
                    <a:lnTo>
                      <a:pt x="1087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Shape 143"/>
              <p:cNvSpPr/>
              <p:nvPr/>
            </p:nvSpPr>
            <p:spPr>
              <a:xfrm>
                <a:off x="5915" y="2887"/>
                <a:ext cx="154" cy="162"/>
              </a:xfrm>
              <a:custGeom>
                <a:avLst/>
                <a:gdLst/>
                <a:ahLst/>
                <a:cxnLst/>
                <a:rect l="0" t="0" r="0" b="0"/>
                <a:pathLst>
                  <a:path w="120000" h="120000" extrusionOk="0">
                    <a:moveTo>
                      <a:pt x="100645" y="120000"/>
                    </a:moveTo>
                    <a:cubicBezTo>
                      <a:pt x="96774" y="115000"/>
                      <a:pt x="96774" y="115000"/>
                      <a:pt x="96774" y="115000"/>
                    </a:cubicBezTo>
                    <a:cubicBezTo>
                      <a:pt x="101935" y="108750"/>
                      <a:pt x="105806" y="101250"/>
                      <a:pt x="108387" y="93750"/>
                    </a:cubicBezTo>
                    <a:cubicBezTo>
                      <a:pt x="113548" y="77500"/>
                      <a:pt x="112258" y="60000"/>
                      <a:pt x="104516" y="45000"/>
                    </a:cubicBezTo>
                    <a:cubicBezTo>
                      <a:pt x="96774" y="30000"/>
                      <a:pt x="82580" y="18750"/>
                      <a:pt x="65806" y="13750"/>
                    </a:cubicBezTo>
                    <a:cubicBezTo>
                      <a:pt x="43870" y="7500"/>
                      <a:pt x="20645" y="11250"/>
                      <a:pt x="3870" y="25000"/>
                    </a:cubicBezTo>
                    <a:cubicBezTo>
                      <a:pt x="0" y="20000"/>
                      <a:pt x="0" y="20000"/>
                      <a:pt x="0" y="20000"/>
                    </a:cubicBezTo>
                    <a:cubicBezTo>
                      <a:pt x="19354" y="5000"/>
                      <a:pt x="43870" y="0"/>
                      <a:pt x="67096" y="7500"/>
                    </a:cubicBezTo>
                    <a:cubicBezTo>
                      <a:pt x="85161" y="13750"/>
                      <a:pt x="100645" y="25000"/>
                      <a:pt x="109677" y="41250"/>
                    </a:cubicBezTo>
                    <a:cubicBezTo>
                      <a:pt x="118709" y="58750"/>
                      <a:pt x="120000" y="77500"/>
                      <a:pt x="114838" y="95000"/>
                    </a:cubicBezTo>
                    <a:cubicBezTo>
                      <a:pt x="112258" y="103750"/>
                      <a:pt x="107096" y="112500"/>
                      <a:pt x="10064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 name="Shape 144"/>
              <p:cNvSpPr/>
              <p:nvPr/>
            </p:nvSpPr>
            <p:spPr>
              <a:xfrm>
                <a:off x="2497" y="1618"/>
                <a:ext cx="163" cy="163"/>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 name="Shape 145"/>
              <p:cNvSpPr/>
              <p:nvPr/>
            </p:nvSpPr>
            <p:spPr>
              <a:xfrm>
                <a:off x="1988" y="2080"/>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Shape 146"/>
              <p:cNvSpPr/>
              <p:nvPr/>
            </p:nvSpPr>
            <p:spPr>
              <a:xfrm>
                <a:off x="1963" y="2054"/>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Shape 147"/>
              <p:cNvSpPr/>
              <p:nvPr/>
            </p:nvSpPr>
            <p:spPr>
              <a:xfrm>
                <a:off x="1963" y="2028"/>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Shape 148"/>
              <p:cNvSpPr/>
              <p:nvPr/>
            </p:nvSpPr>
            <p:spPr>
              <a:xfrm>
                <a:off x="1988" y="205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 name="Shape 149"/>
              <p:cNvSpPr/>
              <p:nvPr/>
            </p:nvSpPr>
            <p:spPr>
              <a:xfrm>
                <a:off x="2013" y="205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Shape 150"/>
              <p:cNvSpPr/>
              <p:nvPr/>
            </p:nvSpPr>
            <p:spPr>
              <a:xfrm>
                <a:off x="2013" y="2028"/>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Shape 151"/>
              <p:cNvSpPr/>
              <p:nvPr/>
            </p:nvSpPr>
            <p:spPr>
              <a:xfrm>
                <a:off x="2013" y="2080"/>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2" name="Shape 152"/>
              <p:cNvSpPr/>
              <p:nvPr/>
            </p:nvSpPr>
            <p:spPr>
              <a:xfrm>
                <a:off x="1988" y="2028"/>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Shape 153"/>
              <p:cNvSpPr/>
              <p:nvPr/>
            </p:nvSpPr>
            <p:spPr>
              <a:xfrm>
                <a:off x="1963" y="2080"/>
                <a:ext cx="13"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Shape 154"/>
              <p:cNvSpPr/>
              <p:nvPr/>
            </p:nvSpPr>
            <p:spPr>
              <a:xfrm>
                <a:off x="1912" y="2080"/>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 name="Shape 155"/>
              <p:cNvSpPr/>
              <p:nvPr/>
            </p:nvSpPr>
            <p:spPr>
              <a:xfrm>
                <a:off x="1912" y="205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6" name="Shape 156"/>
              <p:cNvSpPr/>
              <p:nvPr/>
            </p:nvSpPr>
            <p:spPr>
              <a:xfrm>
                <a:off x="1937" y="2028"/>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Shape 157"/>
              <p:cNvSpPr/>
              <p:nvPr/>
            </p:nvSpPr>
            <p:spPr>
              <a:xfrm>
                <a:off x="1937" y="2080"/>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Shape 158"/>
              <p:cNvSpPr/>
              <p:nvPr/>
            </p:nvSpPr>
            <p:spPr>
              <a:xfrm>
                <a:off x="1912" y="2028"/>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 name="Shape 159"/>
              <p:cNvSpPr/>
              <p:nvPr/>
            </p:nvSpPr>
            <p:spPr>
              <a:xfrm>
                <a:off x="1937" y="2054"/>
                <a:ext cx="14" cy="1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Shape 160"/>
              <p:cNvSpPr/>
              <p:nvPr/>
            </p:nvSpPr>
            <p:spPr>
              <a:xfrm>
                <a:off x="1928" y="1960"/>
                <a:ext cx="14" cy="26"/>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Shape 161"/>
              <p:cNvSpPr/>
              <p:nvPr/>
            </p:nvSpPr>
            <p:spPr>
              <a:xfrm>
                <a:off x="2000" y="1960"/>
                <a:ext cx="14" cy="26"/>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Shape 162"/>
              <p:cNvSpPr/>
              <p:nvPr/>
            </p:nvSpPr>
            <p:spPr>
              <a:xfrm>
                <a:off x="1887" y="1975"/>
                <a:ext cx="165" cy="147"/>
              </a:xfrm>
              <a:custGeom>
                <a:avLst/>
                <a:gdLst/>
                <a:ahLst/>
                <a:cxnLst/>
                <a:rect l="0" t="0" r="0" b="0"/>
                <a:pathLst>
                  <a:path w="120000" h="120000" extrusionOk="0">
                    <a:moveTo>
                      <a:pt x="98909" y="0"/>
                    </a:moveTo>
                    <a:lnTo>
                      <a:pt x="98909" y="17718"/>
                    </a:lnTo>
                    <a:lnTo>
                      <a:pt x="72727" y="17718"/>
                    </a:lnTo>
                    <a:lnTo>
                      <a:pt x="72727" y="0"/>
                    </a:lnTo>
                    <a:lnTo>
                      <a:pt x="48000" y="0"/>
                    </a:lnTo>
                    <a:lnTo>
                      <a:pt x="48000" y="17718"/>
                    </a:lnTo>
                    <a:lnTo>
                      <a:pt x="19636" y="17718"/>
                    </a:lnTo>
                    <a:lnTo>
                      <a:pt x="19636" y="0"/>
                    </a:lnTo>
                    <a:lnTo>
                      <a:pt x="0" y="0"/>
                    </a:lnTo>
                    <a:lnTo>
                      <a:pt x="0" y="120000"/>
                    </a:lnTo>
                    <a:lnTo>
                      <a:pt x="120000" y="120000"/>
                    </a:lnTo>
                    <a:lnTo>
                      <a:pt x="120000" y="0"/>
                    </a:lnTo>
                    <a:lnTo>
                      <a:pt x="98909" y="0"/>
                    </a:lnTo>
                    <a:close/>
                    <a:moveTo>
                      <a:pt x="114909" y="115167"/>
                    </a:moveTo>
                    <a:lnTo>
                      <a:pt x="5090" y="115167"/>
                    </a:lnTo>
                    <a:lnTo>
                      <a:pt x="5090" y="26577"/>
                    </a:lnTo>
                    <a:lnTo>
                      <a:pt x="114909" y="26577"/>
                    </a:lnTo>
                    <a:lnTo>
                      <a:pt x="114909" y="11516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Shape 163"/>
              <p:cNvSpPr/>
              <p:nvPr/>
            </p:nvSpPr>
            <p:spPr>
              <a:xfrm>
                <a:off x="2205" y="1264"/>
                <a:ext cx="168"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Shape 164"/>
              <p:cNvSpPr/>
              <p:nvPr/>
            </p:nvSpPr>
            <p:spPr>
              <a:xfrm>
                <a:off x="1956" y="956"/>
                <a:ext cx="146"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Shape 165"/>
              <p:cNvSpPr/>
              <p:nvPr/>
            </p:nvSpPr>
            <p:spPr>
              <a:xfrm>
                <a:off x="1956" y="1014"/>
                <a:ext cx="146"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Shape 166"/>
              <p:cNvSpPr/>
              <p:nvPr/>
            </p:nvSpPr>
            <p:spPr>
              <a:xfrm>
                <a:off x="1956" y="1060"/>
                <a:ext cx="146" cy="44"/>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 name="Shape 167"/>
              <p:cNvSpPr/>
              <p:nvPr/>
            </p:nvSpPr>
            <p:spPr>
              <a:xfrm>
                <a:off x="2368" y="734"/>
                <a:ext cx="168" cy="168"/>
              </a:xfrm>
              <a:custGeom>
                <a:avLst/>
                <a:gdLst/>
                <a:ahLst/>
                <a:cxnLst/>
                <a:rect l="0" t="0" r="0" b="0"/>
                <a:pathLst>
                  <a:path w="120000" h="120000" extrusionOk="0">
                    <a:moveTo>
                      <a:pt x="82857" y="54285"/>
                    </a:moveTo>
                    <a:lnTo>
                      <a:pt x="37142" y="54285"/>
                    </a:lnTo>
                    <a:lnTo>
                      <a:pt x="37142" y="49285"/>
                    </a:lnTo>
                    <a:lnTo>
                      <a:pt x="82857" y="49285"/>
                    </a:lnTo>
                    <a:lnTo>
                      <a:pt x="82857" y="54285"/>
                    </a:lnTo>
                    <a:close/>
                    <a:moveTo>
                      <a:pt x="82857" y="68571"/>
                    </a:moveTo>
                    <a:lnTo>
                      <a:pt x="37142" y="68571"/>
                    </a:lnTo>
                    <a:lnTo>
                      <a:pt x="37142" y="75000"/>
                    </a:lnTo>
                    <a:lnTo>
                      <a:pt x="82857" y="75000"/>
                    </a:lnTo>
                    <a:lnTo>
                      <a:pt x="82857" y="68571"/>
                    </a:lnTo>
                    <a:close/>
                    <a:moveTo>
                      <a:pt x="82857" y="27857"/>
                    </a:moveTo>
                    <a:lnTo>
                      <a:pt x="37142" y="27857"/>
                    </a:lnTo>
                    <a:lnTo>
                      <a:pt x="37142" y="33571"/>
                    </a:lnTo>
                    <a:lnTo>
                      <a:pt x="82857" y="33571"/>
                    </a:lnTo>
                    <a:lnTo>
                      <a:pt x="82857" y="27857"/>
                    </a:lnTo>
                    <a:close/>
                    <a:moveTo>
                      <a:pt x="82857" y="90000"/>
                    </a:moveTo>
                    <a:lnTo>
                      <a:pt x="37142" y="90000"/>
                    </a:lnTo>
                    <a:lnTo>
                      <a:pt x="37142" y="95000"/>
                    </a:lnTo>
                    <a:lnTo>
                      <a:pt x="82857" y="95000"/>
                    </a:lnTo>
                    <a:lnTo>
                      <a:pt x="82857" y="90000"/>
                    </a:lnTo>
                    <a:close/>
                    <a:moveTo>
                      <a:pt x="120000" y="120000"/>
                    </a:moveTo>
                    <a:lnTo>
                      <a:pt x="0" y="120000"/>
                    </a:lnTo>
                    <a:lnTo>
                      <a:pt x="0" y="0"/>
                    </a:lnTo>
                    <a:lnTo>
                      <a:pt x="120000" y="0"/>
                    </a:lnTo>
                    <a:lnTo>
                      <a:pt x="120000" y="120000"/>
                    </a:lnTo>
                    <a:close/>
                    <a:moveTo>
                      <a:pt x="115000" y="6428"/>
                    </a:moveTo>
                    <a:lnTo>
                      <a:pt x="5714" y="6428"/>
                    </a:lnTo>
                    <a:lnTo>
                      <a:pt x="5714" y="115714"/>
                    </a:lnTo>
                    <a:lnTo>
                      <a:pt x="115000" y="115714"/>
                    </a:lnTo>
                    <a:lnTo>
                      <a:pt x="115000" y="642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Shape 168"/>
              <p:cNvSpPr/>
              <p:nvPr/>
            </p:nvSpPr>
            <p:spPr>
              <a:xfrm>
                <a:off x="2984" y="719"/>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Shape 169"/>
              <p:cNvSpPr/>
              <p:nvPr/>
            </p:nvSpPr>
            <p:spPr>
              <a:xfrm>
                <a:off x="798" y="3101"/>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 name="Shape 170"/>
              <p:cNvSpPr/>
              <p:nvPr/>
            </p:nvSpPr>
            <p:spPr>
              <a:xfrm>
                <a:off x="4284" y="780"/>
                <a:ext cx="148" cy="153"/>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Shape 171"/>
              <p:cNvSpPr/>
              <p:nvPr/>
            </p:nvSpPr>
            <p:spPr>
              <a:xfrm>
                <a:off x="4334" y="860"/>
                <a:ext cx="14" cy="14"/>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 name="Shape 172"/>
              <p:cNvSpPr/>
              <p:nvPr/>
            </p:nvSpPr>
            <p:spPr>
              <a:xfrm>
                <a:off x="4781" y="864"/>
                <a:ext cx="168" cy="72"/>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 name="Shape 173"/>
              <p:cNvSpPr/>
              <p:nvPr/>
            </p:nvSpPr>
            <p:spPr>
              <a:xfrm>
                <a:off x="4781" y="956"/>
                <a:ext cx="168"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 name="Shape 174"/>
              <p:cNvSpPr/>
              <p:nvPr/>
            </p:nvSpPr>
            <p:spPr>
              <a:xfrm>
                <a:off x="4781" y="989"/>
                <a:ext cx="168"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Shape 175"/>
              <p:cNvSpPr/>
              <p:nvPr/>
            </p:nvSpPr>
            <p:spPr>
              <a:xfrm>
                <a:off x="4781" y="1022"/>
                <a:ext cx="168"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 name="Shape 176"/>
              <p:cNvSpPr/>
              <p:nvPr/>
            </p:nvSpPr>
            <p:spPr>
              <a:xfrm>
                <a:off x="5152" y="1551"/>
                <a:ext cx="233" cy="136"/>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Shape 177"/>
              <p:cNvSpPr/>
              <p:nvPr/>
            </p:nvSpPr>
            <p:spPr>
              <a:xfrm>
                <a:off x="3502" y="872"/>
                <a:ext cx="233" cy="136"/>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Shape 178"/>
              <p:cNvSpPr/>
              <p:nvPr/>
            </p:nvSpPr>
            <p:spPr>
              <a:xfrm>
                <a:off x="2776" y="1393"/>
                <a:ext cx="174" cy="165"/>
              </a:xfrm>
              <a:custGeom>
                <a:avLst/>
                <a:gdLst/>
                <a:ahLst/>
                <a:cxnLst/>
                <a:rect l="0" t="0" r="0" b="0"/>
                <a:pathLst>
                  <a:path w="120000" h="120000" extrusionOk="0">
                    <a:moveTo>
                      <a:pt x="105517" y="39272"/>
                    </a:moveTo>
                    <a:lnTo>
                      <a:pt x="105517" y="21818"/>
                    </a:lnTo>
                    <a:lnTo>
                      <a:pt x="84137" y="21818"/>
                    </a:lnTo>
                    <a:lnTo>
                      <a:pt x="60000" y="0"/>
                    </a:lnTo>
                    <a:lnTo>
                      <a:pt x="33793" y="21818"/>
                    </a:lnTo>
                    <a:lnTo>
                      <a:pt x="13793" y="21818"/>
                    </a:lnTo>
                    <a:lnTo>
                      <a:pt x="13793" y="37818"/>
                    </a:lnTo>
                    <a:lnTo>
                      <a:pt x="0" y="50181"/>
                    </a:lnTo>
                    <a:lnTo>
                      <a:pt x="0" y="120000"/>
                    </a:lnTo>
                    <a:lnTo>
                      <a:pt x="120000" y="120000"/>
                    </a:lnTo>
                    <a:lnTo>
                      <a:pt x="120000" y="50181"/>
                    </a:lnTo>
                    <a:lnTo>
                      <a:pt x="105517" y="39272"/>
                    </a:lnTo>
                    <a:close/>
                    <a:moveTo>
                      <a:pt x="114482" y="114909"/>
                    </a:moveTo>
                    <a:lnTo>
                      <a:pt x="4827" y="114909"/>
                    </a:lnTo>
                    <a:lnTo>
                      <a:pt x="4827" y="53818"/>
                    </a:lnTo>
                    <a:lnTo>
                      <a:pt x="19310" y="41454"/>
                    </a:lnTo>
                    <a:lnTo>
                      <a:pt x="19310" y="26909"/>
                    </a:lnTo>
                    <a:lnTo>
                      <a:pt x="35862" y="26909"/>
                    </a:lnTo>
                    <a:lnTo>
                      <a:pt x="60000" y="7272"/>
                    </a:lnTo>
                    <a:lnTo>
                      <a:pt x="82068" y="26909"/>
                    </a:lnTo>
                    <a:lnTo>
                      <a:pt x="100689" y="26909"/>
                    </a:lnTo>
                    <a:lnTo>
                      <a:pt x="100689" y="41454"/>
                    </a:lnTo>
                    <a:lnTo>
                      <a:pt x="114482" y="53818"/>
                    </a:lnTo>
                    <a:lnTo>
                      <a:pt x="114482" y="114909"/>
                    </a:lnTo>
                    <a:close/>
                    <a:moveTo>
                      <a:pt x="24137" y="66181"/>
                    </a:moveTo>
                    <a:lnTo>
                      <a:pt x="60000" y="91636"/>
                    </a:lnTo>
                    <a:lnTo>
                      <a:pt x="95862" y="66909"/>
                    </a:lnTo>
                    <a:lnTo>
                      <a:pt x="95862" y="32727"/>
                    </a:lnTo>
                    <a:lnTo>
                      <a:pt x="24137" y="32727"/>
                    </a:lnTo>
                    <a:lnTo>
                      <a:pt x="24137" y="66181"/>
                    </a:lnTo>
                    <a:close/>
                    <a:moveTo>
                      <a:pt x="37931" y="41454"/>
                    </a:moveTo>
                    <a:lnTo>
                      <a:pt x="82068" y="41454"/>
                    </a:lnTo>
                    <a:lnTo>
                      <a:pt x="82068" y="47272"/>
                    </a:lnTo>
                    <a:lnTo>
                      <a:pt x="37931" y="47272"/>
                    </a:lnTo>
                    <a:lnTo>
                      <a:pt x="37931" y="41454"/>
                    </a:lnTo>
                    <a:close/>
                    <a:moveTo>
                      <a:pt x="37931" y="57454"/>
                    </a:moveTo>
                    <a:lnTo>
                      <a:pt x="82068" y="57454"/>
                    </a:lnTo>
                    <a:lnTo>
                      <a:pt x="82068" y="63272"/>
                    </a:lnTo>
                    <a:lnTo>
                      <a:pt x="37931" y="63272"/>
                    </a:lnTo>
                    <a:lnTo>
                      <a:pt x="37931" y="5745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 name="Shape 179"/>
              <p:cNvSpPr/>
              <p:nvPr/>
            </p:nvSpPr>
            <p:spPr>
              <a:xfrm>
                <a:off x="7219" y="316"/>
                <a:ext cx="175" cy="163"/>
              </a:xfrm>
              <a:custGeom>
                <a:avLst/>
                <a:gdLst/>
                <a:ahLst/>
                <a:cxnLst/>
                <a:rect l="0" t="0" r="0" b="0"/>
                <a:pathLst>
                  <a:path w="120000" h="120000" extrusionOk="0">
                    <a:moveTo>
                      <a:pt x="104914" y="38282"/>
                    </a:moveTo>
                    <a:lnTo>
                      <a:pt x="104914" y="20613"/>
                    </a:lnTo>
                    <a:lnTo>
                      <a:pt x="84342" y="20613"/>
                    </a:lnTo>
                    <a:lnTo>
                      <a:pt x="60342" y="0"/>
                    </a:lnTo>
                    <a:lnTo>
                      <a:pt x="33600" y="20613"/>
                    </a:lnTo>
                    <a:lnTo>
                      <a:pt x="13714" y="20613"/>
                    </a:lnTo>
                    <a:lnTo>
                      <a:pt x="13714" y="38282"/>
                    </a:lnTo>
                    <a:lnTo>
                      <a:pt x="0" y="50797"/>
                    </a:lnTo>
                    <a:lnTo>
                      <a:pt x="0" y="120000"/>
                    </a:lnTo>
                    <a:lnTo>
                      <a:pt x="119999" y="120000"/>
                    </a:lnTo>
                    <a:lnTo>
                      <a:pt x="119999" y="50797"/>
                    </a:lnTo>
                    <a:lnTo>
                      <a:pt x="104914" y="38282"/>
                    </a:lnTo>
                    <a:close/>
                    <a:moveTo>
                      <a:pt x="113828" y="114846"/>
                    </a:moveTo>
                    <a:lnTo>
                      <a:pt x="4800" y="114846"/>
                    </a:lnTo>
                    <a:lnTo>
                      <a:pt x="4800" y="53006"/>
                    </a:lnTo>
                    <a:lnTo>
                      <a:pt x="19885" y="40490"/>
                    </a:lnTo>
                    <a:lnTo>
                      <a:pt x="19885" y="27239"/>
                    </a:lnTo>
                    <a:lnTo>
                      <a:pt x="35657" y="27239"/>
                    </a:lnTo>
                    <a:lnTo>
                      <a:pt x="60342" y="5889"/>
                    </a:lnTo>
                    <a:lnTo>
                      <a:pt x="81600" y="27239"/>
                    </a:lnTo>
                    <a:lnTo>
                      <a:pt x="100114" y="27239"/>
                    </a:lnTo>
                    <a:lnTo>
                      <a:pt x="100114" y="41963"/>
                    </a:lnTo>
                    <a:lnTo>
                      <a:pt x="113828" y="53006"/>
                    </a:lnTo>
                    <a:lnTo>
                      <a:pt x="113828" y="114846"/>
                    </a:lnTo>
                    <a:close/>
                    <a:moveTo>
                      <a:pt x="24685" y="66993"/>
                    </a:moveTo>
                    <a:lnTo>
                      <a:pt x="60342" y="91288"/>
                    </a:lnTo>
                    <a:lnTo>
                      <a:pt x="96000" y="66993"/>
                    </a:lnTo>
                    <a:lnTo>
                      <a:pt x="96000" y="33128"/>
                    </a:lnTo>
                    <a:lnTo>
                      <a:pt x="24685" y="33128"/>
                    </a:lnTo>
                    <a:lnTo>
                      <a:pt x="24685" y="66993"/>
                    </a:lnTo>
                    <a:close/>
                    <a:moveTo>
                      <a:pt x="38400" y="40490"/>
                    </a:moveTo>
                    <a:lnTo>
                      <a:pt x="81600" y="40490"/>
                    </a:lnTo>
                    <a:lnTo>
                      <a:pt x="81600" y="47116"/>
                    </a:lnTo>
                    <a:lnTo>
                      <a:pt x="38400" y="47116"/>
                    </a:lnTo>
                    <a:lnTo>
                      <a:pt x="38400" y="40490"/>
                    </a:lnTo>
                    <a:close/>
                    <a:moveTo>
                      <a:pt x="38400" y="56687"/>
                    </a:moveTo>
                    <a:lnTo>
                      <a:pt x="81600" y="56687"/>
                    </a:lnTo>
                    <a:lnTo>
                      <a:pt x="81600" y="63312"/>
                    </a:lnTo>
                    <a:lnTo>
                      <a:pt x="38400" y="63312"/>
                    </a:lnTo>
                    <a:lnTo>
                      <a:pt x="38400" y="5668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 name="Shape 180"/>
              <p:cNvSpPr/>
              <p:nvPr/>
            </p:nvSpPr>
            <p:spPr>
              <a:xfrm>
                <a:off x="150" y="2954"/>
                <a:ext cx="175" cy="165"/>
              </a:xfrm>
              <a:custGeom>
                <a:avLst/>
                <a:gdLst/>
                <a:ahLst/>
                <a:cxnLst/>
                <a:rect l="0" t="0" r="0" b="0"/>
                <a:pathLst>
                  <a:path w="120000" h="120000" extrusionOk="0">
                    <a:moveTo>
                      <a:pt x="105599" y="39272"/>
                    </a:moveTo>
                    <a:lnTo>
                      <a:pt x="105599" y="22545"/>
                    </a:lnTo>
                    <a:lnTo>
                      <a:pt x="83657" y="22545"/>
                    </a:lnTo>
                    <a:lnTo>
                      <a:pt x="59657" y="0"/>
                    </a:lnTo>
                    <a:lnTo>
                      <a:pt x="34285" y="22545"/>
                    </a:lnTo>
                    <a:lnTo>
                      <a:pt x="15085" y="22545"/>
                    </a:lnTo>
                    <a:lnTo>
                      <a:pt x="15085" y="38545"/>
                    </a:lnTo>
                    <a:lnTo>
                      <a:pt x="0" y="50181"/>
                    </a:lnTo>
                    <a:lnTo>
                      <a:pt x="0" y="120000"/>
                    </a:lnTo>
                    <a:lnTo>
                      <a:pt x="119999" y="120000"/>
                    </a:lnTo>
                    <a:lnTo>
                      <a:pt x="119999" y="50181"/>
                    </a:lnTo>
                    <a:lnTo>
                      <a:pt x="105599" y="39272"/>
                    </a:lnTo>
                    <a:close/>
                    <a:moveTo>
                      <a:pt x="115199" y="114909"/>
                    </a:moveTo>
                    <a:lnTo>
                      <a:pt x="5485" y="114909"/>
                    </a:lnTo>
                    <a:lnTo>
                      <a:pt x="5485" y="53818"/>
                    </a:lnTo>
                    <a:lnTo>
                      <a:pt x="19200" y="42181"/>
                    </a:lnTo>
                    <a:lnTo>
                      <a:pt x="19200" y="26909"/>
                    </a:lnTo>
                    <a:lnTo>
                      <a:pt x="35657" y="26909"/>
                    </a:lnTo>
                    <a:lnTo>
                      <a:pt x="59657" y="8000"/>
                    </a:lnTo>
                    <a:lnTo>
                      <a:pt x="81600" y="26909"/>
                    </a:lnTo>
                    <a:lnTo>
                      <a:pt x="100114" y="26909"/>
                    </a:lnTo>
                    <a:lnTo>
                      <a:pt x="100114" y="42181"/>
                    </a:lnTo>
                    <a:lnTo>
                      <a:pt x="115199" y="53818"/>
                    </a:lnTo>
                    <a:lnTo>
                      <a:pt x="115199" y="114909"/>
                    </a:lnTo>
                    <a:close/>
                    <a:moveTo>
                      <a:pt x="24000" y="66181"/>
                    </a:moveTo>
                    <a:lnTo>
                      <a:pt x="59657" y="92363"/>
                    </a:lnTo>
                    <a:lnTo>
                      <a:pt x="95314" y="67636"/>
                    </a:lnTo>
                    <a:lnTo>
                      <a:pt x="95314" y="33454"/>
                    </a:lnTo>
                    <a:lnTo>
                      <a:pt x="24000" y="33454"/>
                    </a:lnTo>
                    <a:lnTo>
                      <a:pt x="24000" y="66181"/>
                    </a:lnTo>
                    <a:close/>
                    <a:moveTo>
                      <a:pt x="37714" y="42181"/>
                    </a:moveTo>
                    <a:lnTo>
                      <a:pt x="81600" y="42181"/>
                    </a:lnTo>
                    <a:lnTo>
                      <a:pt x="81600" y="48000"/>
                    </a:lnTo>
                    <a:lnTo>
                      <a:pt x="37714" y="48000"/>
                    </a:lnTo>
                    <a:lnTo>
                      <a:pt x="37714" y="42181"/>
                    </a:lnTo>
                    <a:close/>
                    <a:moveTo>
                      <a:pt x="37714" y="57454"/>
                    </a:moveTo>
                    <a:lnTo>
                      <a:pt x="81600" y="57454"/>
                    </a:lnTo>
                    <a:lnTo>
                      <a:pt x="81600" y="64000"/>
                    </a:lnTo>
                    <a:lnTo>
                      <a:pt x="37714" y="64000"/>
                    </a:lnTo>
                    <a:lnTo>
                      <a:pt x="37714" y="5745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1" name="Shape 181"/>
              <p:cNvSpPr/>
              <p:nvPr/>
            </p:nvSpPr>
            <p:spPr>
              <a:xfrm>
                <a:off x="4981" y="1988"/>
                <a:ext cx="33"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 name="Shape 182"/>
              <p:cNvSpPr/>
              <p:nvPr/>
            </p:nvSpPr>
            <p:spPr>
              <a:xfrm>
                <a:off x="4981" y="1964"/>
                <a:ext cx="50"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 name="Shape 183"/>
              <p:cNvSpPr/>
              <p:nvPr/>
            </p:nvSpPr>
            <p:spPr>
              <a:xfrm>
                <a:off x="4981" y="1943"/>
                <a:ext cx="50" cy="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 name="Shape 184"/>
              <p:cNvSpPr/>
              <p:nvPr/>
            </p:nvSpPr>
            <p:spPr>
              <a:xfrm>
                <a:off x="4981" y="1920"/>
                <a:ext cx="50" cy="3"/>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 name="Shape 185"/>
              <p:cNvSpPr/>
              <p:nvPr/>
            </p:nvSpPr>
            <p:spPr>
              <a:xfrm>
                <a:off x="4895" y="1988"/>
                <a:ext cx="34"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 name="Shape 186"/>
              <p:cNvSpPr/>
              <p:nvPr/>
            </p:nvSpPr>
            <p:spPr>
              <a:xfrm>
                <a:off x="4895" y="1964"/>
                <a:ext cx="51"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 name="Shape 187"/>
              <p:cNvSpPr/>
              <p:nvPr/>
            </p:nvSpPr>
            <p:spPr>
              <a:xfrm>
                <a:off x="4895" y="1943"/>
                <a:ext cx="51" cy="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 name="Shape 188"/>
              <p:cNvSpPr/>
              <p:nvPr/>
            </p:nvSpPr>
            <p:spPr>
              <a:xfrm>
                <a:off x="4895" y="1920"/>
                <a:ext cx="51" cy="3"/>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 name="Shape 189"/>
              <p:cNvSpPr/>
              <p:nvPr/>
            </p:nvSpPr>
            <p:spPr>
              <a:xfrm>
                <a:off x="4874" y="1894"/>
                <a:ext cx="183" cy="139"/>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Shape 190"/>
              <p:cNvSpPr/>
              <p:nvPr/>
            </p:nvSpPr>
            <p:spPr>
              <a:xfrm>
                <a:off x="4522" y="2364"/>
                <a:ext cx="56" cy="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Shape 191"/>
              <p:cNvSpPr/>
              <p:nvPr/>
            </p:nvSpPr>
            <p:spPr>
              <a:xfrm>
                <a:off x="4515" y="2339"/>
                <a:ext cx="75"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Shape 192"/>
              <p:cNvSpPr/>
              <p:nvPr/>
            </p:nvSpPr>
            <p:spPr>
              <a:xfrm>
                <a:off x="4529" y="2314"/>
                <a:ext cx="25" cy="7"/>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Shape 193"/>
              <p:cNvSpPr/>
              <p:nvPr/>
            </p:nvSpPr>
            <p:spPr>
              <a:xfrm>
                <a:off x="4481" y="2279"/>
                <a:ext cx="172" cy="147"/>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Shape 194"/>
              <p:cNvSpPr/>
              <p:nvPr/>
            </p:nvSpPr>
            <p:spPr>
              <a:xfrm>
                <a:off x="4131" y="2581"/>
                <a:ext cx="170" cy="133"/>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Shape 195"/>
              <p:cNvSpPr/>
              <p:nvPr/>
            </p:nvSpPr>
            <p:spPr>
              <a:xfrm>
                <a:off x="4272" y="2670"/>
                <a:ext cx="14" cy="9"/>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Shape 196"/>
              <p:cNvSpPr/>
              <p:nvPr/>
            </p:nvSpPr>
            <p:spPr>
              <a:xfrm>
                <a:off x="4254" y="2670"/>
                <a:ext cx="13" cy="9"/>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Shape 197"/>
              <p:cNvSpPr/>
              <p:nvPr/>
            </p:nvSpPr>
            <p:spPr>
              <a:xfrm>
                <a:off x="4229" y="2670"/>
                <a:ext cx="18"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Shape 198"/>
              <p:cNvSpPr/>
              <p:nvPr/>
            </p:nvSpPr>
            <p:spPr>
              <a:xfrm>
                <a:off x="4163" y="2670"/>
                <a:ext cx="55"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Shape 199"/>
              <p:cNvSpPr/>
              <p:nvPr/>
            </p:nvSpPr>
            <p:spPr>
              <a:xfrm>
                <a:off x="4163" y="2686"/>
                <a:ext cx="55"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Shape 200"/>
              <p:cNvSpPr/>
              <p:nvPr/>
            </p:nvSpPr>
            <p:spPr>
              <a:xfrm>
                <a:off x="3175" y="2593"/>
                <a:ext cx="178" cy="175"/>
              </a:xfrm>
              <a:custGeom>
                <a:avLst/>
                <a:gdLst/>
                <a:ahLst/>
                <a:cxnLst/>
                <a:rect l="0" t="0" r="0" b="0"/>
                <a:pathLst>
                  <a:path w="120000" h="120000" extrusionOk="0">
                    <a:moveTo>
                      <a:pt x="77333" y="81600"/>
                    </a:moveTo>
                    <a:lnTo>
                      <a:pt x="78666" y="81600"/>
                    </a:lnTo>
                    <a:lnTo>
                      <a:pt x="78666" y="99428"/>
                    </a:lnTo>
                    <a:lnTo>
                      <a:pt x="78666" y="99428"/>
                    </a:lnTo>
                    <a:lnTo>
                      <a:pt x="34000" y="99428"/>
                    </a:lnTo>
                    <a:lnTo>
                      <a:pt x="14000" y="119999"/>
                    </a:lnTo>
                    <a:lnTo>
                      <a:pt x="14000" y="99428"/>
                    </a:lnTo>
                    <a:lnTo>
                      <a:pt x="0" y="99428"/>
                    </a:lnTo>
                    <a:lnTo>
                      <a:pt x="0" y="34971"/>
                    </a:lnTo>
                    <a:lnTo>
                      <a:pt x="0" y="34971"/>
                    </a:lnTo>
                    <a:lnTo>
                      <a:pt x="24666" y="34971"/>
                    </a:lnTo>
                    <a:lnTo>
                      <a:pt x="24666" y="67885"/>
                    </a:lnTo>
                    <a:lnTo>
                      <a:pt x="24666" y="77485"/>
                    </a:lnTo>
                    <a:lnTo>
                      <a:pt x="24666" y="81600"/>
                    </a:lnTo>
                    <a:lnTo>
                      <a:pt x="29333" y="81600"/>
                    </a:lnTo>
                    <a:lnTo>
                      <a:pt x="37333" y="81600"/>
                    </a:lnTo>
                    <a:lnTo>
                      <a:pt x="77333" y="81600"/>
                    </a:lnTo>
                    <a:close/>
                    <a:moveTo>
                      <a:pt x="120000" y="0"/>
                    </a:moveTo>
                    <a:lnTo>
                      <a:pt x="120000" y="74742"/>
                    </a:lnTo>
                    <a:lnTo>
                      <a:pt x="110000" y="74742"/>
                    </a:lnTo>
                    <a:lnTo>
                      <a:pt x="110000" y="101485"/>
                    </a:lnTo>
                    <a:lnTo>
                      <a:pt x="84000" y="74742"/>
                    </a:lnTo>
                    <a:lnTo>
                      <a:pt x="30666" y="74742"/>
                    </a:lnTo>
                    <a:lnTo>
                      <a:pt x="30666" y="0"/>
                    </a:lnTo>
                    <a:lnTo>
                      <a:pt x="120000" y="0"/>
                    </a:lnTo>
                    <a:close/>
                    <a:moveTo>
                      <a:pt x="114666" y="4800"/>
                    </a:moveTo>
                    <a:lnTo>
                      <a:pt x="36000" y="4800"/>
                    </a:lnTo>
                    <a:lnTo>
                      <a:pt x="36000" y="70628"/>
                    </a:lnTo>
                    <a:lnTo>
                      <a:pt x="86666" y="70628"/>
                    </a:lnTo>
                    <a:lnTo>
                      <a:pt x="104666" y="89142"/>
                    </a:lnTo>
                    <a:lnTo>
                      <a:pt x="104666" y="70628"/>
                    </a:lnTo>
                    <a:lnTo>
                      <a:pt x="114666" y="70628"/>
                    </a:lnTo>
                    <a:lnTo>
                      <a:pt x="114666" y="4800"/>
                    </a:lnTo>
                    <a:close/>
                    <a:moveTo>
                      <a:pt x="52666" y="54171"/>
                    </a:moveTo>
                    <a:lnTo>
                      <a:pt x="95333" y="54171"/>
                    </a:lnTo>
                    <a:lnTo>
                      <a:pt x="95333" y="49371"/>
                    </a:lnTo>
                    <a:lnTo>
                      <a:pt x="52666" y="49371"/>
                    </a:lnTo>
                    <a:lnTo>
                      <a:pt x="52666" y="54171"/>
                    </a:lnTo>
                    <a:close/>
                    <a:moveTo>
                      <a:pt x="105333" y="33600"/>
                    </a:moveTo>
                    <a:lnTo>
                      <a:pt x="47333" y="33600"/>
                    </a:lnTo>
                    <a:lnTo>
                      <a:pt x="47333" y="38400"/>
                    </a:lnTo>
                    <a:lnTo>
                      <a:pt x="105333" y="38400"/>
                    </a:lnTo>
                    <a:lnTo>
                      <a:pt x="105333" y="33600"/>
                    </a:lnTo>
                    <a:close/>
                    <a:moveTo>
                      <a:pt x="76666" y="18514"/>
                    </a:moveTo>
                    <a:lnTo>
                      <a:pt x="57333" y="18514"/>
                    </a:lnTo>
                    <a:lnTo>
                      <a:pt x="57333" y="21942"/>
                    </a:lnTo>
                    <a:lnTo>
                      <a:pt x="76666" y="21942"/>
                    </a:lnTo>
                    <a:lnTo>
                      <a:pt x="76666" y="1851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Shape 201"/>
              <p:cNvSpPr/>
              <p:nvPr/>
            </p:nvSpPr>
            <p:spPr>
              <a:xfrm>
                <a:off x="2679" y="2047"/>
                <a:ext cx="152" cy="152"/>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 name="Shape 202"/>
              <p:cNvSpPr/>
              <p:nvPr/>
            </p:nvSpPr>
            <p:spPr>
              <a:xfrm>
                <a:off x="2114" y="2361"/>
                <a:ext cx="173" cy="172"/>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 name="Shape 203"/>
              <p:cNvSpPr/>
              <p:nvPr/>
            </p:nvSpPr>
            <p:spPr>
              <a:xfrm>
                <a:off x="7608" y="1847"/>
                <a:ext cx="171" cy="173"/>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Shape 204"/>
              <p:cNvSpPr/>
              <p:nvPr/>
            </p:nvSpPr>
            <p:spPr>
              <a:xfrm>
                <a:off x="2405" y="2279"/>
                <a:ext cx="167"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Shape 205"/>
              <p:cNvSpPr/>
              <p:nvPr/>
            </p:nvSpPr>
            <p:spPr>
              <a:xfrm>
                <a:off x="6059" y="341"/>
                <a:ext cx="167"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Shape 206"/>
              <p:cNvSpPr/>
              <p:nvPr/>
            </p:nvSpPr>
            <p:spPr>
              <a:xfrm>
                <a:off x="5202" y="2762"/>
                <a:ext cx="18" cy="18"/>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Shape 207"/>
              <p:cNvSpPr/>
              <p:nvPr/>
            </p:nvSpPr>
            <p:spPr>
              <a:xfrm>
                <a:off x="5245" y="2762"/>
                <a:ext cx="18" cy="18"/>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Shape 208"/>
              <p:cNvSpPr/>
              <p:nvPr/>
            </p:nvSpPr>
            <p:spPr>
              <a:xfrm>
                <a:off x="5140" y="2637"/>
                <a:ext cx="159" cy="113"/>
              </a:xfrm>
              <a:custGeom>
                <a:avLst/>
                <a:gdLst/>
                <a:ahLst/>
                <a:cxnLst/>
                <a:rect l="0" t="0" r="0" b="0"/>
                <a:pathLst>
                  <a:path w="120000" h="120000" extrusionOk="0">
                    <a:moveTo>
                      <a:pt x="120000" y="18782"/>
                    </a:moveTo>
                    <a:lnTo>
                      <a:pt x="23105" y="18782"/>
                    </a:lnTo>
                    <a:lnTo>
                      <a:pt x="19378" y="0"/>
                    </a:lnTo>
                    <a:lnTo>
                      <a:pt x="0" y="0"/>
                    </a:lnTo>
                    <a:lnTo>
                      <a:pt x="0" y="11478"/>
                    </a:lnTo>
                    <a:lnTo>
                      <a:pt x="13416" y="11478"/>
                    </a:lnTo>
                    <a:lnTo>
                      <a:pt x="35031" y="120000"/>
                    </a:lnTo>
                    <a:lnTo>
                      <a:pt x="102111" y="120000"/>
                    </a:lnTo>
                    <a:lnTo>
                      <a:pt x="105093" y="108521"/>
                    </a:lnTo>
                    <a:lnTo>
                      <a:pt x="40993" y="108521"/>
                    </a:lnTo>
                    <a:lnTo>
                      <a:pt x="38757" y="96000"/>
                    </a:lnTo>
                    <a:lnTo>
                      <a:pt x="107329" y="96000"/>
                    </a:lnTo>
                    <a:lnTo>
                      <a:pt x="120000" y="18782"/>
                    </a:lnTo>
                    <a:close/>
                    <a:moveTo>
                      <a:pt x="37267" y="88695"/>
                    </a:moveTo>
                    <a:lnTo>
                      <a:pt x="24596" y="27130"/>
                    </a:lnTo>
                    <a:lnTo>
                      <a:pt x="112546" y="27130"/>
                    </a:lnTo>
                    <a:lnTo>
                      <a:pt x="102111" y="88695"/>
                    </a:lnTo>
                    <a:lnTo>
                      <a:pt x="37267" y="8869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Shape 209"/>
              <p:cNvSpPr/>
              <p:nvPr/>
            </p:nvSpPr>
            <p:spPr>
              <a:xfrm>
                <a:off x="5200" y="2702"/>
                <a:ext cx="66" cy="9"/>
              </a:xfrm>
              <a:custGeom>
                <a:avLst/>
                <a:gdLst/>
                <a:ahLst/>
                <a:cxnLst/>
                <a:rect l="0" t="0" r="0" b="0"/>
                <a:pathLst>
                  <a:path w="120000" h="120000" extrusionOk="0">
                    <a:moveTo>
                      <a:pt x="3636" y="120000"/>
                    </a:moveTo>
                    <a:lnTo>
                      <a:pt x="116363" y="120000"/>
                    </a:lnTo>
                    <a:lnTo>
                      <a:pt x="120000" y="0"/>
                    </a:lnTo>
                    <a:lnTo>
                      <a:pt x="0" y="0"/>
                    </a:lnTo>
                    <a:lnTo>
                      <a:pt x="3636"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Shape 210"/>
              <p:cNvSpPr/>
              <p:nvPr/>
            </p:nvSpPr>
            <p:spPr>
              <a:xfrm>
                <a:off x="5193" y="2677"/>
                <a:ext cx="77" cy="7"/>
              </a:xfrm>
              <a:custGeom>
                <a:avLst/>
                <a:gdLst/>
                <a:ahLst/>
                <a:cxnLst/>
                <a:rect l="0" t="0" r="0" b="0"/>
                <a:pathLst>
                  <a:path w="120000" h="120000" extrusionOk="0">
                    <a:moveTo>
                      <a:pt x="3037" y="119999"/>
                    </a:moveTo>
                    <a:lnTo>
                      <a:pt x="118481" y="119999"/>
                    </a:lnTo>
                    <a:lnTo>
                      <a:pt x="120000" y="0"/>
                    </a:lnTo>
                    <a:lnTo>
                      <a:pt x="0" y="0"/>
                    </a:lnTo>
                    <a:lnTo>
                      <a:pt x="3037"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Shape 211"/>
              <p:cNvSpPr/>
              <p:nvPr/>
            </p:nvSpPr>
            <p:spPr>
              <a:xfrm>
                <a:off x="-426" y="780"/>
                <a:ext cx="225" cy="105"/>
              </a:xfrm>
              <a:custGeom>
                <a:avLst/>
                <a:gdLst/>
                <a:ahLst/>
                <a:cxnLst/>
                <a:rect l="0" t="0" r="0" b="0"/>
                <a:pathLst>
                  <a:path w="120000" h="120000" extrusionOk="0">
                    <a:moveTo>
                      <a:pt x="108849" y="52571"/>
                    </a:moveTo>
                    <a:lnTo>
                      <a:pt x="120000" y="42285"/>
                    </a:lnTo>
                    <a:lnTo>
                      <a:pt x="60530" y="0"/>
                    </a:lnTo>
                    <a:lnTo>
                      <a:pt x="0" y="42285"/>
                    </a:lnTo>
                    <a:lnTo>
                      <a:pt x="60530" y="86857"/>
                    </a:lnTo>
                    <a:lnTo>
                      <a:pt x="105132" y="53714"/>
                    </a:lnTo>
                    <a:lnTo>
                      <a:pt x="105132" y="100571"/>
                    </a:lnTo>
                    <a:lnTo>
                      <a:pt x="102477" y="100571"/>
                    </a:lnTo>
                    <a:lnTo>
                      <a:pt x="102477" y="120000"/>
                    </a:lnTo>
                    <a:lnTo>
                      <a:pt x="114159" y="120000"/>
                    </a:lnTo>
                    <a:lnTo>
                      <a:pt x="114159" y="100571"/>
                    </a:lnTo>
                    <a:lnTo>
                      <a:pt x="108849" y="100571"/>
                    </a:lnTo>
                    <a:lnTo>
                      <a:pt x="108849" y="525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 name="Shape 212"/>
              <p:cNvSpPr/>
              <p:nvPr/>
            </p:nvSpPr>
            <p:spPr>
              <a:xfrm>
                <a:off x="-382" y="847"/>
                <a:ext cx="138" cy="73"/>
              </a:xfrm>
              <a:custGeom>
                <a:avLst/>
                <a:gdLst/>
                <a:ahLst/>
                <a:cxnLst/>
                <a:rect l="0" t="0" r="0" b="0"/>
                <a:pathLst>
                  <a:path w="120000" h="120000" extrusionOk="0">
                    <a:moveTo>
                      <a:pt x="0" y="0"/>
                    </a:moveTo>
                    <a:lnTo>
                      <a:pt x="0" y="92800"/>
                    </a:lnTo>
                    <a:lnTo>
                      <a:pt x="23478" y="92800"/>
                    </a:lnTo>
                    <a:lnTo>
                      <a:pt x="23478" y="120000"/>
                    </a:lnTo>
                    <a:lnTo>
                      <a:pt x="102608" y="120000"/>
                    </a:lnTo>
                    <a:lnTo>
                      <a:pt x="102608" y="92800"/>
                    </a:lnTo>
                    <a:lnTo>
                      <a:pt x="120000" y="92800"/>
                    </a:lnTo>
                    <a:lnTo>
                      <a:pt x="120000" y="0"/>
                    </a:lnTo>
                    <a:lnTo>
                      <a:pt x="61739" y="36800"/>
                    </a:lnTo>
                    <a:lnTo>
                      <a:pt x="0" y="0"/>
                    </a:lnTo>
                    <a:close/>
                    <a:moveTo>
                      <a:pt x="113043" y="80000"/>
                    </a:moveTo>
                    <a:lnTo>
                      <a:pt x="95652" y="80000"/>
                    </a:lnTo>
                    <a:lnTo>
                      <a:pt x="95652" y="110400"/>
                    </a:lnTo>
                    <a:lnTo>
                      <a:pt x="29565" y="110400"/>
                    </a:lnTo>
                    <a:lnTo>
                      <a:pt x="29565" y="80000"/>
                    </a:lnTo>
                    <a:lnTo>
                      <a:pt x="6086" y="80000"/>
                    </a:lnTo>
                    <a:lnTo>
                      <a:pt x="6086" y="16000"/>
                    </a:lnTo>
                    <a:lnTo>
                      <a:pt x="61739" y="51200"/>
                    </a:lnTo>
                    <a:lnTo>
                      <a:pt x="113043" y="17600"/>
                    </a:lnTo>
                    <a:lnTo>
                      <a:pt x="113043" y="8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 name="Shape 213"/>
              <p:cNvSpPr/>
              <p:nvPr/>
            </p:nvSpPr>
            <p:spPr>
              <a:xfrm>
                <a:off x="6388" y="2603"/>
                <a:ext cx="174" cy="175"/>
              </a:xfrm>
              <a:custGeom>
                <a:avLst/>
                <a:gdLst/>
                <a:ahLst/>
                <a:cxnLst/>
                <a:rect l="0" t="0" r="0" b="0"/>
                <a:pathLst>
                  <a:path w="120000" h="120000" extrusionOk="0">
                    <a:moveTo>
                      <a:pt x="0" y="0"/>
                    </a:moveTo>
                    <a:lnTo>
                      <a:pt x="0" y="119999"/>
                    </a:lnTo>
                    <a:lnTo>
                      <a:pt x="120000" y="119999"/>
                    </a:lnTo>
                    <a:lnTo>
                      <a:pt x="120000" y="0"/>
                    </a:lnTo>
                    <a:lnTo>
                      <a:pt x="0" y="0"/>
                    </a:lnTo>
                    <a:close/>
                    <a:moveTo>
                      <a:pt x="115172" y="114514"/>
                    </a:moveTo>
                    <a:lnTo>
                      <a:pt x="5517" y="114514"/>
                    </a:lnTo>
                    <a:lnTo>
                      <a:pt x="5517" y="6171"/>
                    </a:lnTo>
                    <a:lnTo>
                      <a:pt x="115172" y="6171"/>
                    </a:lnTo>
                    <a:lnTo>
                      <a:pt x="115172" y="11451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Shape 214"/>
              <p:cNvSpPr/>
              <p:nvPr/>
            </p:nvSpPr>
            <p:spPr>
              <a:xfrm>
                <a:off x="6419" y="2652"/>
                <a:ext cx="110" cy="102"/>
              </a:xfrm>
              <a:custGeom>
                <a:avLst/>
                <a:gdLst/>
                <a:ahLst/>
                <a:cxnLst/>
                <a:rect l="0" t="0" r="0" b="0"/>
                <a:pathLst>
                  <a:path w="120000" h="120000" extrusionOk="0">
                    <a:moveTo>
                      <a:pt x="8727" y="78823"/>
                    </a:moveTo>
                    <a:lnTo>
                      <a:pt x="28363" y="78823"/>
                    </a:lnTo>
                    <a:lnTo>
                      <a:pt x="28363" y="120000"/>
                    </a:lnTo>
                    <a:lnTo>
                      <a:pt x="28363" y="120000"/>
                    </a:lnTo>
                    <a:lnTo>
                      <a:pt x="36000" y="120000"/>
                    </a:lnTo>
                    <a:lnTo>
                      <a:pt x="36000" y="120000"/>
                    </a:lnTo>
                    <a:lnTo>
                      <a:pt x="36000" y="51764"/>
                    </a:lnTo>
                    <a:lnTo>
                      <a:pt x="56727" y="51764"/>
                    </a:lnTo>
                    <a:lnTo>
                      <a:pt x="56727" y="120000"/>
                    </a:lnTo>
                    <a:lnTo>
                      <a:pt x="56727" y="120000"/>
                    </a:lnTo>
                    <a:lnTo>
                      <a:pt x="65454" y="120000"/>
                    </a:lnTo>
                    <a:lnTo>
                      <a:pt x="65454" y="120000"/>
                    </a:lnTo>
                    <a:lnTo>
                      <a:pt x="65454" y="35294"/>
                    </a:lnTo>
                    <a:lnTo>
                      <a:pt x="84000" y="35294"/>
                    </a:lnTo>
                    <a:lnTo>
                      <a:pt x="84000" y="120000"/>
                    </a:lnTo>
                    <a:lnTo>
                      <a:pt x="85090" y="120000"/>
                    </a:lnTo>
                    <a:lnTo>
                      <a:pt x="92727" y="120000"/>
                    </a:lnTo>
                    <a:lnTo>
                      <a:pt x="92727" y="120000"/>
                    </a:lnTo>
                    <a:lnTo>
                      <a:pt x="92727" y="8235"/>
                    </a:lnTo>
                    <a:lnTo>
                      <a:pt x="113454" y="8235"/>
                    </a:lnTo>
                    <a:lnTo>
                      <a:pt x="113454" y="120000"/>
                    </a:lnTo>
                    <a:lnTo>
                      <a:pt x="120000" y="120000"/>
                    </a:lnTo>
                    <a:lnTo>
                      <a:pt x="120000" y="0"/>
                    </a:lnTo>
                    <a:lnTo>
                      <a:pt x="85090" y="0"/>
                    </a:lnTo>
                    <a:lnTo>
                      <a:pt x="85090" y="27058"/>
                    </a:lnTo>
                    <a:lnTo>
                      <a:pt x="56727" y="27058"/>
                    </a:lnTo>
                    <a:lnTo>
                      <a:pt x="56727" y="41176"/>
                    </a:lnTo>
                    <a:lnTo>
                      <a:pt x="28363" y="41176"/>
                    </a:lnTo>
                    <a:lnTo>
                      <a:pt x="28363" y="69411"/>
                    </a:lnTo>
                    <a:lnTo>
                      <a:pt x="0" y="69411"/>
                    </a:lnTo>
                    <a:lnTo>
                      <a:pt x="0" y="120000"/>
                    </a:lnTo>
                    <a:lnTo>
                      <a:pt x="8727" y="120000"/>
                    </a:lnTo>
                    <a:lnTo>
                      <a:pt x="8727" y="78823"/>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Shape 215"/>
              <p:cNvSpPr/>
              <p:nvPr/>
            </p:nvSpPr>
            <p:spPr>
              <a:xfrm>
                <a:off x="6100" y="1189"/>
                <a:ext cx="149" cy="173"/>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Shape 216"/>
              <p:cNvSpPr/>
              <p:nvPr/>
            </p:nvSpPr>
            <p:spPr>
              <a:xfrm>
                <a:off x="5740" y="1506"/>
                <a:ext cx="191" cy="17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Shape 217"/>
              <p:cNvSpPr/>
              <p:nvPr/>
            </p:nvSpPr>
            <p:spPr>
              <a:xfrm>
                <a:off x="5831" y="1625"/>
                <a:ext cx="9" cy="9"/>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Shape 218"/>
              <p:cNvSpPr/>
              <p:nvPr/>
            </p:nvSpPr>
            <p:spPr>
              <a:xfrm>
                <a:off x="3913" y="436"/>
                <a:ext cx="191" cy="168"/>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Shape 219"/>
              <p:cNvSpPr/>
              <p:nvPr/>
            </p:nvSpPr>
            <p:spPr>
              <a:xfrm>
                <a:off x="4004" y="555"/>
                <a:ext cx="9" cy="9"/>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Shape 220"/>
              <p:cNvSpPr/>
              <p:nvPr/>
            </p:nvSpPr>
            <p:spPr>
              <a:xfrm>
                <a:off x="6018" y="2263"/>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Shape 221"/>
              <p:cNvSpPr/>
              <p:nvPr/>
            </p:nvSpPr>
            <p:spPr>
              <a:xfrm>
                <a:off x="6018" y="2322"/>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Shape 222"/>
              <p:cNvSpPr/>
              <p:nvPr/>
            </p:nvSpPr>
            <p:spPr>
              <a:xfrm>
                <a:off x="6018" y="2370"/>
                <a:ext cx="145" cy="43"/>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Shape 223"/>
              <p:cNvSpPr/>
              <p:nvPr/>
            </p:nvSpPr>
            <p:spPr>
              <a:xfrm>
                <a:off x="5347" y="517"/>
                <a:ext cx="154" cy="152"/>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Shape 224"/>
              <p:cNvSpPr/>
              <p:nvPr/>
            </p:nvSpPr>
            <p:spPr>
              <a:xfrm>
                <a:off x="5836" y="1993"/>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Shape 225"/>
              <p:cNvSpPr/>
              <p:nvPr/>
            </p:nvSpPr>
            <p:spPr>
              <a:xfrm>
                <a:off x="6038" y="1880"/>
                <a:ext cx="111" cy="163"/>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Shape 226"/>
              <p:cNvSpPr/>
              <p:nvPr/>
            </p:nvSpPr>
            <p:spPr>
              <a:xfrm>
                <a:off x="6243" y="1993"/>
                <a:ext cx="110" cy="163"/>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Shape 227"/>
              <p:cNvSpPr/>
              <p:nvPr/>
            </p:nvSpPr>
            <p:spPr>
              <a:xfrm>
                <a:off x="1210" y="494"/>
                <a:ext cx="154" cy="94"/>
              </a:xfrm>
              <a:custGeom>
                <a:avLst/>
                <a:gdLst/>
                <a:ahLst/>
                <a:cxnLst/>
                <a:rect l="0" t="0" r="0" b="0"/>
                <a:pathLst>
                  <a:path w="120000" h="120000" extrusionOk="0">
                    <a:moveTo>
                      <a:pt x="120000" y="120000"/>
                    </a:moveTo>
                    <a:lnTo>
                      <a:pt x="0" y="120000"/>
                    </a:lnTo>
                    <a:lnTo>
                      <a:pt x="0" y="0"/>
                    </a:lnTo>
                    <a:lnTo>
                      <a:pt x="120000" y="0"/>
                    </a:lnTo>
                    <a:lnTo>
                      <a:pt x="120000" y="120000"/>
                    </a:lnTo>
                    <a:close/>
                    <a:moveTo>
                      <a:pt x="6923" y="108750"/>
                    </a:moveTo>
                    <a:lnTo>
                      <a:pt x="112307" y="108750"/>
                    </a:lnTo>
                    <a:lnTo>
                      <a:pt x="112307" y="10000"/>
                    </a:lnTo>
                    <a:lnTo>
                      <a:pt x="6923" y="10000"/>
                    </a:lnTo>
                    <a:lnTo>
                      <a:pt x="6923" y="10875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Shape 228"/>
              <p:cNvSpPr/>
              <p:nvPr/>
            </p:nvSpPr>
            <p:spPr>
              <a:xfrm>
                <a:off x="1230" y="513"/>
                <a:ext cx="149" cy="88"/>
              </a:xfrm>
              <a:custGeom>
                <a:avLst/>
                <a:gdLst/>
                <a:ahLst/>
                <a:cxnLst/>
                <a:rect l="0" t="0" r="0" b="0"/>
                <a:pathLst>
                  <a:path w="120000" h="120000" extrusionOk="0">
                    <a:moveTo>
                      <a:pt x="120000" y="120000"/>
                    </a:moveTo>
                    <a:lnTo>
                      <a:pt x="0" y="120000"/>
                    </a:lnTo>
                    <a:lnTo>
                      <a:pt x="0" y="109333"/>
                    </a:lnTo>
                    <a:lnTo>
                      <a:pt x="112847" y="109333"/>
                    </a:lnTo>
                    <a:lnTo>
                      <a:pt x="112847" y="0"/>
                    </a:lnTo>
                    <a:lnTo>
                      <a:pt x="120000" y="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Shape 229"/>
              <p:cNvSpPr/>
              <p:nvPr/>
            </p:nvSpPr>
            <p:spPr>
              <a:xfrm>
                <a:off x="1243" y="526"/>
                <a:ext cx="149" cy="90"/>
              </a:xfrm>
              <a:custGeom>
                <a:avLst/>
                <a:gdLst/>
                <a:ahLst/>
                <a:cxnLst/>
                <a:rect l="0" t="0" r="0" b="0"/>
                <a:pathLst>
                  <a:path w="120000" h="120000" extrusionOk="0">
                    <a:moveTo>
                      <a:pt x="120000" y="120000"/>
                    </a:moveTo>
                    <a:lnTo>
                      <a:pt x="0" y="120000"/>
                    </a:lnTo>
                    <a:lnTo>
                      <a:pt x="0" y="109565"/>
                    </a:lnTo>
                    <a:lnTo>
                      <a:pt x="113642" y="109565"/>
                    </a:lnTo>
                    <a:lnTo>
                      <a:pt x="113642" y="0"/>
                    </a:lnTo>
                    <a:lnTo>
                      <a:pt x="120000" y="0"/>
                    </a:lnTo>
                    <a:lnTo>
                      <a:pt x="120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Shape 230"/>
              <p:cNvSpPr/>
              <p:nvPr/>
            </p:nvSpPr>
            <p:spPr>
              <a:xfrm>
                <a:off x="1277" y="515"/>
                <a:ext cx="28" cy="54"/>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Shape 231"/>
              <p:cNvSpPr/>
              <p:nvPr/>
            </p:nvSpPr>
            <p:spPr>
              <a:xfrm>
                <a:off x="780" y="1005"/>
                <a:ext cx="168"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 name="Shape 232"/>
              <p:cNvSpPr/>
              <p:nvPr/>
            </p:nvSpPr>
            <p:spPr>
              <a:xfrm>
                <a:off x="1268" y="2062"/>
                <a:ext cx="170" cy="17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 name="Shape 233"/>
              <p:cNvSpPr/>
              <p:nvPr/>
            </p:nvSpPr>
            <p:spPr>
              <a:xfrm>
                <a:off x="159" y="2486"/>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Shape 234"/>
              <p:cNvSpPr/>
              <p:nvPr/>
            </p:nvSpPr>
            <p:spPr>
              <a:xfrm>
                <a:off x="225" y="430"/>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Shape 235"/>
              <p:cNvSpPr/>
              <p:nvPr/>
            </p:nvSpPr>
            <p:spPr>
              <a:xfrm>
                <a:off x="225" y="488"/>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6" name="Shape 236"/>
              <p:cNvSpPr/>
              <p:nvPr/>
            </p:nvSpPr>
            <p:spPr>
              <a:xfrm>
                <a:off x="225" y="534"/>
                <a:ext cx="145" cy="44"/>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7" name="Shape 237"/>
              <p:cNvSpPr/>
              <p:nvPr/>
            </p:nvSpPr>
            <p:spPr>
              <a:xfrm>
                <a:off x="507" y="1314"/>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Shape 238"/>
              <p:cNvSpPr/>
              <p:nvPr/>
            </p:nvSpPr>
            <p:spPr>
              <a:xfrm>
                <a:off x="507" y="1371"/>
                <a:ext cx="145" cy="34"/>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9" name="Shape 239"/>
              <p:cNvSpPr/>
              <p:nvPr/>
            </p:nvSpPr>
            <p:spPr>
              <a:xfrm>
                <a:off x="507" y="1418"/>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0" name="Shape 240"/>
              <p:cNvSpPr/>
              <p:nvPr/>
            </p:nvSpPr>
            <p:spPr>
              <a:xfrm>
                <a:off x="551" y="1778"/>
                <a:ext cx="163" cy="163"/>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Shape 241"/>
              <p:cNvSpPr/>
              <p:nvPr/>
            </p:nvSpPr>
            <p:spPr>
              <a:xfrm>
                <a:off x="-69" y="1571"/>
                <a:ext cx="112" cy="163"/>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2" name="Shape 242"/>
              <p:cNvSpPr/>
              <p:nvPr/>
            </p:nvSpPr>
            <p:spPr>
              <a:xfrm>
                <a:off x="250" y="2650"/>
                <a:ext cx="315" cy="264"/>
              </a:xfrm>
              <a:custGeom>
                <a:avLst/>
                <a:gdLst/>
                <a:ahLst/>
                <a:cxnLst/>
                <a:rect l="0" t="0" r="0" b="0"/>
                <a:pathLst>
                  <a:path w="120000" h="120000" extrusionOk="0">
                    <a:moveTo>
                      <a:pt x="118107" y="120000"/>
                    </a:moveTo>
                    <a:lnTo>
                      <a:pt x="0" y="3181"/>
                    </a:lnTo>
                    <a:lnTo>
                      <a:pt x="1892" y="0"/>
                    </a:lnTo>
                    <a:lnTo>
                      <a:pt x="120000" y="116818"/>
                    </a:lnTo>
                    <a:lnTo>
                      <a:pt x="118107"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3" name="Shape 243"/>
              <p:cNvSpPr/>
              <p:nvPr/>
            </p:nvSpPr>
            <p:spPr>
              <a:xfrm>
                <a:off x="1418" y="1610"/>
                <a:ext cx="233" cy="136"/>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4" name="Shape 244"/>
              <p:cNvSpPr/>
              <p:nvPr/>
            </p:nvSpPr>
            <p:spPr>
              <a:xfrm>
                <a:off x="1663" y="676"/>
                <a:ext cx="234" cy="136"/>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Shape 245"/>
              <p:cNvSpPr/>
              <p:nvPr/>
            </p:nvSpPr>
            <p:spPr>
              <a:xfrm>
                <a:off x="116" y="1676"/>
                <a:ext cx="170"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Shape 246"/>
              <p:cNvSpPr/>
              <p:nvPr/>
            </p:nvSpPr>
            <p:spPr>
              <a:xfrm>
                <a:off x="-274" y="1694"/>
                <a:ext cx="112" cy="163"/>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7" name="Shape 247"/>
              <p:cNvSpPr/>
              <p:nvPr/>
            </p:nvSpPr>
            <p:spPr>
              <a:xfrm>
                <a:off x="565" y="1862"/>
                <a:ext cx="373" cy="1052"/>
              </a:xfrm>
              <a:custGeom>
                <a:avLst/>
                <a:gdLst/>
                <a:ahLst/>
                <a:cxnLst/>
                <a:rect l="0" t="0" r="0" b="0"/>
                <a:pathLst>
                  <a:path w="120000" h="120000" extrusionOk="0">
                    <a:moveTo>
                      <a:pt x="2573" y="120000"/>
                    </a:moveTo>
                    <a:lnTo>
                      <a:pt x="0" y="119543"/>
                    </a:lnTo>
                    <a:lnTo>
                      <a:pt x="117104" y="0"/>
                    </a:lnTo>
                    <a:lnTo>
                      <a:pt x="119999" y="342"/>
                    </a:lnTo>
                    <a:lnTo>
                      <a:pt x="257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48" name="Shape 248"/>
            <p:cNvGrpSpPr/>
            <p:nvPr/>
          </p:nvGrpSpPr>
          <p:grpSpPr>
            <a:xfrm>
              <a:off x="-703" y="0"/>
              <a:ext cx="8865" cy="3264"/>
              <a:chOff x="-703" y="0"/>
              <a:chExt cx="8865" cy="3264"/>
            </a:xfrm>
          </p:grpSpPr>
          <p:sp>
            <p:nvSpPr>
              <p:cNvPr id="249" name="Shape 249"/>
              <p:cNvSpPr/>
              <p:nvPr/>
            </p:nvSpPr>
            <p:spPr>
              <a:xfrm>
                <a:off x="3379" y="1318"/>
                <a:ext cx="910" cy="897"/>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Shape 250"/>
              <p:cNvSpPr/>
              <p:nvPr/>
            </p:nvSpPr>
            <p:spPr>
              <a:xfrm>
                <a:off x="6886" y="2042"/>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Shape 251"/>
              <p:cNvSpPr/>
              <p:nvPr/>
            </p:nvSpPr>
            <p:spPr>
              <a:xfrm>
                <a:off x="6886" y="2101"/>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Shape 252"/>
              <p:cNvSpPr/>
              <p:nvPr/>
            </p:nvSpPr>
            <p:spPr>
              <a:xfrm>
                <a:off x="6886" y="2145"/>
                <a:ext cx="145" cy="44"/>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Shape 253"/>
              <p:cNvSpPr/>
              <p:nvPr/>
            </p:nvSpPr>
            <p:spPr>
              <a:xfrm>
                <a:off x="6969" y="2505"/>
                <a:ext cx="112" cy="163"/>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Shape 254"/>
              <p:cNvSpPr/>
              <p:nvPr/>
            </p:nvSpPr>
            <p:spPr>
              <a:xfrm>
                <a:off x="6855" y="1351"/>
                <a:ext cx="170"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Shape 255"/>
              <p:cNvSpPr/>
              <p:nvPr/>
            </p:nvSpPr>
            <p:spPr>
              <a:xfrm>
                <a:off x="3665" y="2487"/>
                <a:ext cx="168" cy="17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Shape 256"/>
              <p:cNvSpPr/>
              <p:nvPr/>
            </p:nvSpPr>
            <p:spPr>
              <a:xfrm>
                <a:off x="6370" y="956"/>
                <a:ext cx="145" cy="44"/>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7" name="Shape 257"/>
              <p:cNvSpPr/>
              <p:nvPr/>
            </p:nvSpPr>
            <p:spPr>
              <a:xfrm>
                <a:off x="6370" y="1017"/>
                <a:ext cx="145" cy="30"/>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8" name="Shape 258"/>
              <p:cNvSpPr/>
              <p:nvPr/>
            </p:nvSpPr>
            <p:spPr>
              <a:xfrm>
                <a:off x="6370" y="1060"/>
                <a:ext cx="145" cy="44"/>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Shape 259"/>
              <p:cNvSpPr/>
              <p:nvPr/>
            </p:nvSpPr>
            <p:spPr>
              <a:xfrm>
                <a:off x="7573" y="2854"/>
                <a:ext cx="169"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Shape 260"/>
              <p:cNvSpPr/>
              <p:nvPr/>
            </p:nvSpPr>
            <p:spPr>
              <a:xfrm>
                <a:off x="7569" y="1468"/>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Shape 261"/>
              <p:cNvSpPr/>
              <p:nvPr/>
            </p:nvSpPr>
            <p:spPr>
              <a:xfrm>
                <a:off x="7126" y="2737"/>
                <a:ext cx="167" cy="168"/>
              </a:xfrm>
              <a:custGeom>
                <a:avLst/>
                <a:gdLst/>
                <a:ahLst/>
                <a:cxnLst/>
                <a:rect l="0" t="0" r="0" b="0"/>
                <a:pathLst>
                  <a:path w="120000" h="120000" extrusionOk="0">
                    <a:moveTo>
                      <a:pt x="81916" y="53571"/>
                    </a:moveTo>
                    <a:lnTo>
                      <a:pt x="37365" y="53571"/>
                    </a:lnTo>
                    <a:lnTo>
                      <a:pt x="37365" y="47857"/>
                    </a:lnTo>
                    <a:lnTo>
                      <a:pt x="81916" y="47857"/>
                    </a:lnTo>
                    <a:lnTo>
                      <a:pt x="81916" y="53571"/>
                    </a:lnTo>
                    <a:close/>
                    <a:moveTo>
                      <a:pt x="81916" y="67857"/>
                    </a:moveTo>
                    <a:lnTo>
                      <a:pt x="37365" y="67857"/>
                    </a:lnTo>
                    <a:lnTo>
                      <a:pt x="37365" y="74285"/>
                    </a:lnTo>
                    <a:lnTo>
                      <a:pt x="81916" y="74285"/>
                    </a:lnTo>
                    <a:lnTo>
                      <a:pt x="81916" y="67857"/>
                    </a:lnTo>
                    <a:close/>
                    <a:moveTo>
                      <a:pt x="81916" y="27142"/>
                    </a:moveTo>
                    <a:lnTo>
                      <a:pt x="37365" y="27142"/>
                    </a:lnTo>
                    <a:lnTo>
                      <a:pt x="37365" y="33571"/>
                    </a:lnTo>
                    <a:lnTo>
                      <a:pt x="81916" y="33571"/>
                    </a:lnTo>
                    <a:lnTo>
                      <a:pt x="81916" y="27142"/>
                    </a:lnTo>
                    <a:close/>
                    <a:moveTo>
                      <a:pt x="81916" y="90000"/>
                    </a:moveTo>
                    <a:lnTo>
                      <a:pt x="37365" y="90000"/>
                    </a:lnTo>
                    <a:lnTo>
                      <a:pt x="37365" y="94285"/>
                    </a:lnTo>
                    <a:lnTo>
                      <a:pt x="81916" y="94285"/>
                    </a:lnTo>
                    <a:lnTo>
                      <a:pt x="81916" y="90000"/>
                    </a:lnTo>
                    <a:close/>
                    <a:moveTo>
                      <a:pt x="120000" y="120000"/>
                    </a:moveTo>
                    <a:lnTo>
                      <a:pt x="0" y="120000"/>
                    </a:lnTo>
                    <a:lnTo>
                      <a:pt x="0" y="0"/>
                    </a:lnTo>
                    <a:lnTo>
                      <a:pt x="120000" y="0"/>
                    </a:lnTo>
                    <a:lnTo>
                      <a:pt x="120000" y="120000"/>
                    </a:lnTo>
                    <a:close/>
                    <a:moveTo>
                      <a:pt x="114251" y="5714"/>
                    </a:moveTo>
                    <a:lnTo>
                      <a:pt x="4311" y="5714"/>
                    </a:lnTo>
                    <a:lnTo>
                      <a:pt x="4311" y="115000"/>
                    </a:lnTo>
                    <a:lnTo>
                      <a:pt x="114251" y="115000"/>
                    </a:lnTo>
                    <a:lnTo>
                      <a:pt x="114251" y="5714"/>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Shape 262"/>
              <p:cNvSpPr/>
              <p:nvPr/>
            </p:nvSpPr>
            <p:spPr>
              <a:xfrm>
                <a:off x="7366" y="780"/>
                <a:ext cx="170" cy="72"/>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Shape 263"/>
              <p:cNvSpPr/>
              <p:nvPr/>
            </p:nvSpPr>
            <p:spPr>
              <a:xfrm>
                <a:off x="7366" y="876"/>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Shape 264"/>
              <p:cNvSpPr/>
              <p:nvPr/>
            </p:nvSpPr>
            <p:spPr>
              <a:xfrm>
                <a:off x="7366" y="906"/>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Shape 265"/>
              <p:cNvSpPr/>
              <p:nvPr/>
            </p:nvSpPr>
            <p:spPr>
              <a:xfrm>
                <a:off x="7366" y="939"/>
                <a:ext cx="170" cy="11"/>
              </a:xfrm>
              <a:prstGeom prst="rect">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Shape 266"/>
              <p:cNvSpPr/>
              <p:nvPr/>
            </p:nvSpPr>
            <p:spPr>
              <a:xfrm>
                <a:off x="3454" y="1393"/>
                <a:ext cx="759" cy="755"/>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7" name="Shape 267"/>
              <p:cNvSpPr/>
              <p:nvPr/>
            </p:nvSpPr>
            <p:spPr>
              <a:xfrm>
                <a:off x="3550" y="1531"/>
                <a:ext cx="566" cy="501"/>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8" name="Shape 268"/>
              <p:cNvSpPr/>
              <p:nvPr/>
            </p:nvSpPr>
            <p:spPr>
              <a:xfrm>
                <a:off x="885" y="1831"/>
                <a:ext cx="122" cy="94"/>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9" name="Shape 269"/>
              <p:cNvSpPr/>
              <p:nvPr/>
            </p:nvSpPr>
            <p:spPr>
              <a:xfrm>
                <a:off x="868" y="1793"/>
                <a:ext cx="53" cy="88"/>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0" name="Shape 270"/>
              <p:cNvSpPr/>
              <p:nvPr/>
            </p:nvSpPr>
            <p:spPr>
              <a:xfrm>
                <a:off x="835" y="1818"/>
                <a:ext cx="54" cy="118"/>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1" name="Shape 271"/>
              <p:cNvSpPr/>
              <p:nvPr/>
            </p:nvSpPr>
            <p:spPr>
              <a:xfrm>
                <a:off x="877" y="1761"/>
                <a:ext cx="156" cy="158"/>
              </a:xfrm>
              <a:custGeom>
                <a:avLst/>
                <a:gdLst/>
                <a:ahLst/>
                <a:cxnLst/>
                <a:rect l="0" t="0" r="0" b="0"/>
                <a:pathLst>
                  <a:path w="120000" h="120000" extrusionOk="0">
                    <a:moveTo>
                      <a:pt x="99574" y="120000"/>
                    </a:moveTo>
                    <a:cubicBezTo>
                      <a:pt x="95744" y="116210"/>
                      <a:pt x="95744" y="116210"/>
                      <a:pt x="95744" y="116210"/>
                    </a:cubicBezTo>
                    <a:cubicBezTo>
                      <a:pt x="100851" y="108631"/>
                      <a:pt x="105957" y="101052"/>
                      <a:pt x="108510" y="93473"/>
                    </a:cubicBezTo>
                    <a:cubicBezTo>
                      <a:pt x="113617" y="77052"/>
                      <a:pt x="111063" y="59368"/>
                      <a:pt x="103404" y="44210"/>
                    </a:cubicBezTo>
                    <a:cubicBezTo>
                      <a:pt x="95744" y="29052"/>
                      <a:pt x="81702" y="17684"/>
                      <a:pt x="65106" y="12631"/>
                    </a:cubicBezTo>
                    <a:cubicBezTo>
                      <a:pt x="43404" y="6315"/>
                      <a:pt x="20425" y="10105"/>
                      <a:pt x="3829" y="24000"/>
                    </a:cubicBezTo>
                    <a:cubicBezTo>
                      <a:pt x="0" y="20210"/>
                      <a:pt x="0" y="20210"/>
                      <a:pt x="0" y="20210"/>
                    </a:cubicBezTo>
                    <a:cubicBezTo>
                      <a:pt x="19148" y="3789"/>
                      <a:pt x="43404" y="0"/>
                      <a:pt x="66382" y="6315"/>
                    </a:cubicBezTo>
                    <a:cubicBezTo>
                      <a:pt x="85531" y="12631"/>
                      <a:pt x="99574" y="24000"/>
                      <a:pt x="108510" y="41684"/>
                    </a:cubicBezTo>
                    <a:cubicBezTo>
                      <a:pt x="117446" y="58105"/>
                      <a:pt x="120000" y="77052"/>
                      <a:pt x="113617" y="94736"/>
                    </a:cubicBezTo>
                    <a:cubicBezTo>
                      <a:pt x="111063" y="103578"/>
                      <a:pt x="105957" y="112421"/>
                      <a:pt x="9957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2" name="Shape 272"/>
              <p:cNvSpPr/>
              <p:nvPr/>
            </p:nvSpPr>
            <p:spPr>
              <a:xfrm>
                <a:off x="1331" y="780"/>
                <a:ext cx="341" cy="74"/>
              </a:xfrm>
              <a:custGeom>
                <a:avLst/>
                <a:gdLst/>
                <a:ahLst/>
                <a:cxnLst/>
                <a:rect l="0" t="0" r="0" b="0"/>
                <a:pathLst>
                  <a:path w="120000" h="120000" extrusionOk="0">
                    <a:moveTo>
                      <a:pt x="0" y="120000"/>
                    </a:moveTo>
                    <a:lnTo>
                      <a:pt x="0" y="107368"/>
                    </a:lnTo>
                    <a:lnTo>
                      <a:pt x="119296" y="0"/>
                    </a:lnTo>
                    <a:lnTo>
                      <a:pt x="119999" y="14210"/>
                    </a:lnTo>
                    <a:lnTo>
                      <a:pt x="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3" name="Shape 273"/>
              <p:cNvSpPr/>
              <p:nvPr/>
            </p:nvSpPr>
            <p:spPr>
              <a:xfrm>
                <a:off x="1281" y="847"/>
                <a:ext cx="132" cy="82"/>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Shape 274"/>
              <p:cNvSpPr/>
              <p:nvPr/>
            </p:nvSpPr>
            <p:spPr>
              <a:xfrm>
                <a:off x="1272" y="790"/>
                <a:ext cx="68" cy="73"/>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Shape 275"/>
              <p:cNvSpPr/>
              <p:nvPr/>
            </p:nvSpPr>
            <p:spPr>
              <a:xfrm>
                <a:off x="1239" y="802"/>
                <a:ext cx="41" cy="12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Shape 276"/>
              <p:cNvSpPr/>
              <p:nvPr/>
            </p:nvSpPr>
            <p:spPr>
              <a:xfrm>
                <a:off x="1300" y="761"/>
                <a:ext cx="141" cy="172"/>
              </a:xfrm>
              <a:custGeom>
                <a:avLst/>
                <a:gdLst/>
                <a:ahLst/>
                <a:cxnLst/>
                <a:rect l="0" t="0" r="0" b="0"/>
                <a:pathLst>
                  <a:path w="120000" h="120000" extrusionOk="0">
                    <a:moveTo>
                      <a:pt x="85714" y="120000"/>
                    </a:moveTo>
                    <a:cubicBezTo>
                      <a:pt x="81428" y="115294"/>
                      <a:pt x="81428" y="115294"/>
                      <a:pt x="81428" y="115294"/>
                    </a:cubicBezTo>
                    <a:cubicBezTo>
                      <a:pt x="90000" y="110588"/>
                      <a:pt x="95714" y="104705"/>
                      <a:pt x="101428" y="97647"/>
                    </a:cubicBezTo>
                    <a:cubicBezTo>
                      <a:pt x="110000" y="83529"/>
                      <a:pt x="112857" y="67058"/>
                      <a:pt x="107142" y="51764"/>
                    </a:cubicBezTo>
                    <a:cubicBezTo>
                      <a:pt x="101428" y="36470"/>
                      <a:pt x="90000" y="23529"/>
                      <a:pt x="72857" y="15294"/>
                    </a:cubicBezTo>
                    <a:cubicBezTo>
                      <a:pt x="50000" y="5882"/>
                      <a:pt x="24285" y="5882"/>
                      <a:pt x="2857" y="15294"/>
                    </a:cubicBezTo>
                    <a:cubicBezTo>
                      <a:pt x="0" y="10588"/>
                      <a:pt x="0" y="10588"/>
                      <a:pt x="0" y="10588"/>
                    </a:cubicBezTo>
                    <a:cubicBezTo>
                      <a:pt x="22857" y="0"/>
                      <a:pt x="51428" y="0"/>
                      <a:pt x="75714" y="10588"/>
                    </a:cubicBezTo>
                    <a:cubicBezTo>
                      <a:pt x="94285" y="18823"/>
                      <a:pt x="107142" y="32941"/>
                      <a:pt x="114285" y="50588"/>
                    </a:cubicBezTo>
                    <a:cubicBezTo>
                      <a:pt x="120000" y="67058"/>
                      <a:pt x="117142" y="84705"/>
                      <a:pt x="107142" y="100000"/>
                    </a:cubicBezTo>
                    <a:cubicBezTo>
                      <a:pt x="101428" y="108235"/>
                      <a:pt x="94285" y="114117"/>
                      <a:pt x="8571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Shape 277"/>
              <p:cNvSpPr/>
              <p:nvPr/>
            </p:nvSpPr>
            <p:spPr>
              <a:xfrm>
                <a:off x="576" y="2902"/>
                <a:ext cx="228" cy="283"/>
              </a:xfrm>
              <a:custGeom>
                <a:avLst/>
                <a:gdLst/>
                <a:ahLst/>
                <a:cxnLst/>
                <a:rect l="0" t="0" r="0" b="0"/>
                <a:pathLst>
                  <a:path w="120000" h="120000" extrusionOk="0">
                    <a:moveTo>
                      <a:pt x="117391" y="120000"/>
                    </a:moveTo>
                    <a:lnTo>
                      <a:pt x="0" y="2120"/>
                    </a:lnTo>
                    <a:lnTo>
                      <a:pt x="3130" y="0"/>
                    </a:lnTo>
                    <a:lnTo>
                      <a:pt x="120000" y="117879"/>
                    </a:lnTo>
                    <a:lnTo>
                      <a:pt x="11739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Shape 278"/>
              <p:cNvSpPr/>
              <p:nvPr/>
            </p:nvSpPr>
            <p:spPr>
              <a:xfrm>
                <a:off x="318" y="2904"/>
                <a:ext cx="253" cy="168"/>
              </a:xfrm>
              <a:custGeom>
                <a:avLst/>
                <a:gdLst/>
                <a:ahLst/>
                <a:cxnLst/>
                <a:rect l="0" t="0" r="0" b="0"/>
                <a:pathLst>
                  <a:path w="120000" h="120000" extrusionOk="0">
                    <a:moveTo>
                      <a:pt x="2352" y="120000"/>
                    </a:moveTo>
                    <a:lnTo>
                      <a:pt x="0" y="115000"/>
                    </a:lnTo>
                    <a:lnTo>
                      <a:pt x="117647" y="0"/>
                    </a:lnTo>
                    <a:lnTo>
                      <a:pt x="120000" y="4285"/>
                    </a:lnTo>
                    <a:lnTo>
                      <a:pt x="235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Shape 279"/>
              <p:cNvSpPr/>
              <p:nvPr/>
            </p:nvSpPr>
            <p:spPr>
              <a:xfrm>
                <a:off x="503" y="2879"/>
                <a:ext cx="114"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Shape 280"/>
              <p:cNvSpPr/>
              <p:nvPr/>
            </p:nvSpPr>
            <p:spPr>
              <a:xfrm>
                <a:off x="532" y="2844"/>
                <a:ext cx="99" cy="35"/>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Shape 281"/>
              <p:cNvSpPr/>
              <p:nvPr/>
            </p:nvSpPr>
            <p:spPr>
              <a:xfrm>
                <a:off x="484" y="2820"/>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2" name="Shape 282"/>
              <p:cNvSpPr/>
              <p:nvPr/>
            </p:nvSpPr>
            <p:spPr>
              <a:xfrm>
                <a:off x="540" y="2831"/>
                <a:ext cx="126" cy="175"/>
              </a:xfrm>
              <a:custGeom>
                <a:avLst/>
                <a:gdLst/>
                <a:ahLst/>
                <a:cxnLst/>
                <a:rect l="0" t="0" r="0" b="0"/>
                <a:pathLst>
                  <a:path w="120000" h="120000" extrusionOk="0">
                    <a:moveTo>
                      <a:pt x="31578" y="120000"/>
                    </a:moveTo>
                    <a:cubicBezTo>
                      <a:pt x="20526" y="120000"/>
                      <a:pt x="9473" y="117692"/>
                      <a:pt x="0" y="115384"/>
                    </a:cubicBezTo>
                    <a:cubicBezTo>
                      <a:pt x="1578" y="109615"/>
                      <a:pt x="1578" y="109615"/>
                      <a:pt x="1578" y="109615"/>
                    </a:cubicBezTo>
                    <a:cubicBezTo>
                      <a:pt x="12631" y="113076"/>
                      <a:pt x="22105" y="114230"/>
                      <a:pt x="33157" y="114230"/>
                    </a:cubicBezTo>
                    <a:cubicBezTo>
                      <a:pt x="55263" y="113076"/>
                      <a:pt x="75789" y="107307"/>
                      <a:pt x="90000" y="95769"/>
                    </a:cubicBezTo>
                    <a:cubicBezTo>
                      <a:pt x="104210" y="84230"/>
                      <a:pt x="112105" y="69230"/>
                      <a:pt x="112105" y="53076"/>
                    </a:cubicBezTo>
                    <a:cubicBezTo>
                      <a:pt x="110526" y="33461"/>
                      <a:pt x="96315" y="15000"/>
                      <a:pt x="74210" y="4615"/>
                    </a:cubicBezTo>
                    <a:cubicBezTo>
                      <a:pt x="77368" y="0"/>
                      <a:pt x="77368" y="0"/>
                      <a:pt x="77368" y="0"/>
                    </a:cubicBezTo>
                    <a:cubicBezTo>
                      <a:pt x="102631" y="11538"/>
                      <a:pt x="118421" y="31153"/>
                      <a:pt x="120000" y="53076"/>
                    </a:cubicBezTo>
                    <a:cubicBezTo>
                      <a:pt x="120000" y="70384"/>
                      <a:pt x="112105" y="86538"/>
                      <a:pt x="96315" y="99230"/>
                    </a:cubicBezTo>
                    <a:cubicBezTo>
                      <a:pt x="78947" y="111923"/>
                      <a:pt x="56842" y="118846"/>
                      <a:pt x="34736" y="120000"/>
                    </a:cubicBezTo>
                    <a:cubicBezTo>
                      <a:pt x="33157" y="120000"/>
                      <a:pt x="31578" y="120000"/>
                      <a:pt x="3157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3" name="Shape 283"/>
              <p:cNvSpPr/>
              <p:nvPr/>
            </p:nvSpPr>
            <p:spPr>
              <a:xfrm>
                <a:off x="7772" y="1929"/>
                <a:ext cx="297" cy="237"/>
              </a:xfrm>
              <a:custGeom>
                <a:avLst/>
                <a:gdLst/>
                <a:ahLst/>
                <a:cxnLst/>
                <a:rect l="0" t="0" r="0" b="0"/>
                <a:pathLst>
                  <a:path w="120000" h="120000" extrusionOk="0">
                    <a:moveTo>
                      <a:pt x="117993" y="120000"/>
                    </a:moveTo>
                    <a:lnTo>
                      <a:pt x="0" y="3514"/>
                    </a:lnTo>
                    <a:lnTo>
                      <a:pt x="2006" y="0"/>
                    </a:lnTo>
                    <a:lnTo>
                      <a:pt x="120000" y="117489"/>
                    </a:lnTo>
                    <a:lnTo>
                      <a:pt x="117993"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4" name="Shape 284"/>
              <p:cNvSpPr/>
              <p:nvPr/>
            </p:nvSpPr>
            <p:spPr>
              <a:xfrm>
                <a:off x="8005" y="2144"/>
                <a:ext cx="123" cy="94"/>
              </a:xfrm>
              <a:custGeom>
                <a:avLst/>
                <a:gdLst/>
                <a:ahLst/>
                <a:cxnLst/>
                <a:rect l="0" t="0" r="0" b="0"/>
                <a:pathLst>
                  <a:path w="120000" h="120000" extrusionOk="0">
                    <a:moveTo>
                      <a:pt x="50270" y="119999"/>
                    </a:moveTo>
                    <a:cubicBezTo>
                      <a:pt x="43783" y="119999"/>
                      <a:pt x="37297" y="117894"/>
                      <a:pt x="30810" y="115789"/>
                    </a:cubicBezTo>
                    <a:cubicBezTo>
                      <a:pt x="19459" y="111578"/>
                      <a:pt x="8108" y="101052"/>
                      <a:pt x="0" y="88421"/>
                    </a:cubicBezTo>
                    <a:cubicBezTo>
                      <a:pt x="3243" y="86315"/>
                      <a:pt x="3243" y="86315"/>
                      <a:pt x="3243" y="86315"/>
                    </a:cubicBezTo>
                    <a:cubicBezTo>
                      <a:pt x="11351" y="96842"/>
                      <a:pt x="21081" y="105263"/>
                      <a:pt x="32432" y="109473"/>
                    </a:cubicBezTo>
                    <a:cubicBezTo>
                      <a:pt x="48648" y="115789"/>
                      <a:pt x="64864" y="113684"/>
                      <a:pt x="79459" y="105263"/>
                    </a:cubicBezTo>
                    <a:cubicBezTo>
                      <a:pt x="94054" y="94736"/>
                      <a:pt x="105405" y="77894"/>
                      <a:pt x="110270" y="56842"/>
                    </a:cubicBezTo>
                    <a:cubicBezTo>
                      <a:pt x="115135" y="40000"/>
                      <a:pt x="113513" y="18947"/>
                      <a:pt x="108648" y="2105"/>
                    </a:cubicBezTo>
                    <a:cubicBezTo>
                      <a:pt x="111891" y="0"/>
                      <a:pt x="111891" y="0"/>
                      <a:pt x="111891" y="0"/>
                    </a:cubicBezTo>
                    <a:cubicBezTo>
                      <a:pt x="118378" y="18947"/>
                      <a:pt x="120000" y="40000"/>
                      <a:pt x="115135" y="58947"/>
                    </a:cubicBezTo>
                    <a:cubicBezTo>
                      <a:pt x="108648" y="80000"/>
                      <a:pt x="97297" y="98947"/>
                      <a:pt x="82702" y="109473"/>
                    </a:cubicBezTo>
                    <a:cubicBezTo>
                      <a:pt x="72972" y="115789"/>
                      <a:pt x="61621" y="119999"/>
                      <a:pt x="50270" y="119999"/>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5" name="Shape 285"/>
              <p:cNvSpPr/>
              <p:nvPr/>
            </p:nvSpPr>
            <p:spPr>
              <a:xfrm>
                <a:off x="7987" y="2104"/>
                <a:ext cx="55" cy="87"/>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6" name="Shape 286"/>
              <p:cNvSpPr/>
              <p:nvPr/>
            </p:nvSpPr>
            <p:spPr>
              <a:xfrm>
                <a:off x="7955" y="2129"/>
                <a:ext cx="53" cy="118"/>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7" name="Shape 287"/>
              <p:cNvSpPr/>
              <p:nvPr/>
            </p:nvSpPr>
            <p:spPr>
              <a:xfrm>
                <a:off x="7998" y="2070"/>
                <a:ext cx="164" cy="158"/>
              </a:xfrm>
              <a:custGeom>
                <a:avLst/>
                <a:gdLst/>
                <a:ahLst/>
                <a:cxnLst/>
                <a:rect l="0" t="0" r="0" b="0"/>
                <a:pathLst>
                  <a:path w="120000" h="120000" extrusionOk="0">
                    <a:moveTo>
                      <a:pt x="95510" y="120000"/>
                    </a:moveTo>
                    <a:cubicBezTo>
                      <a:pt x="91836" y="116210"/>
                      <a:pt x="91836" y="116210"/>
                      <a:pt x="91836" y="116210"/>
                    </a:cubicBezTo>
                    <a:cubicBezTo>
                      <a:pt x="96734" y="109894"/>
                      <a:pt x="100408" y="102315"/>
                      <a:pt x="102857" y="93473"/>
                    </a:cubicBezTo>
                    <a:cubicBezTo>
                      <a:pt x="113877" y="60631"/>
                      <a:pt x="95510" y="24000"/>
                      <a:pt x="62448" y="13894"/>
                    </a:cubicBezTo>
                    <a:cubicBezTo>
                      <a:pt x="41632" y="6315"/>
                      <a:pt x="19591" y="11368"/>
                      <a:pt x="3673" y="25263"/>
                    </a:cubicBezTo>
                    <a:cubicBezTo>
                      <a:pt x="0" y="20210"/>
                      <a:pt x="0" y="20210"/>
                      <a:pt x="0" y="20210"/>
                    </a:cubicBezTo>
                    <a:cubicBezTo>
                      <a:pt x="17142" y="5052"/>
                      <a:pt x="41632" y="0"/>
                      <a:pt x="63673" y="7578"/>
                    </a:cubicBezTo>
                    <a:cubicBezTo>
                      <a:pt x="99183" y="18947"/>
                      <a:pt x="119999" y="58105"/>
                      <a:pt x="108979" y="96000"/>
                    </a:cubicBezTo>
                    <a:cubicBezTo>
                      <a:pt x="106530" y="104842"/>
                      <a:pt x="101632" y="113684"/>
                      <a:pt x="95510"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8" name="Shape 288"/>
              <p:cNvSpPr/>
              <p:nvPr/>
            </p:nvSpPr>
            <p:spPr>
              <a:xfrm>
                <a:off x="3875" y="596"/>
                <a:ext cx="133" cy="731"/>
              </a:xfrm>
              <a:custGeom>
                <a:avLst/>
                <a:gdLst/>
                <a:ahLst/>
                <a:cxnLst/>
                <a:rect l="0" t="0" r="0" b="0"/>
                <a:pathLst>
                  <a:path w="120000" h="120000" extrusionOk="0">
                    <a:moveTo>
                      <a:pt x="8120" y="120000"/>
                    </a:moveTo>
                    <a:lnTo>
                      <a:pt x="0" y="120000"/>
                    </a:lnTo>
                    <a:lnTo>
                      <a:pt x="113684" y="0"/>
                    </a:lnTo>
                    <a:lnTo>
                      <a:pt x="120000" y="164"/>
                    </a:lnTo>
                    <a:lnTo>
                      <a:pt x="812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9" name="Shape 289"/>
              <p:cNvSpPr/>
              <p:nvPr/>
            </p:nvSpPr>
            <p:spPr>
              <a:xfrm>
                <a:off x="3620" y="1002"/>
                <a:ext cx="114" cy="340"/>
              </a:xfrm>
              <a:custGeom>
                <a:avLst/>
                <a:gdLst/>
                <a:ahLst/>
                <a:cxnLst/>
                <a:rect l="0" t="0" r="0" b="0"/>
                <a:pathLst>
                  <a:path w="120000" h="120000" extrusionOk="0">
                    <a:moveTo>
                      <a:pt x="111724" y="120000"/>
                    </a:moveTo>
                    <a:lnTo>
                      <a:pt x="0" y="1411"/>
                    </a:lnTo>
                    <a:lnTo>
                      <a:pt x="9310" y="0"/>
                    </a:lnTo>
                    <a:lnTo>
                      <a:pt x="120000" y="118588"/>
                    </a:lnTo>
                    <a:lnTo>
                      <a:pt x="111724"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0" name="Shape 290"/>
              <p:cNvSpPr/>
              <p:nvPr/>
            </p:nvSpPr>
            <p:spPr>
              <a:xfrm>
                <a:off x="3740" y="2277"/>
                <a:ext cx="25" cy="215"/>
              </a:xfrm>
              <a:custGeom>
                <a:avLst/>
                <a:gdLst/>
                <a:ahLst/>
                <a:cxnLst/>
                <a:rect l="0" t="0" r="0" b="0"/>
                <a:pathLst>
                  <a:path w="120000" h="120000" extrusionOk="0">
                    <a:moveTo>
                      <a:pt x="43200" y="120000"/>
                    </a:moveTo>
                    <a:lnTo>
                      <a:pt x="0" y="120000"/>
                    </a:lnTo>
                    <a:lnTo>
                      <a:pt x="91200" y="0"/>
                    </a:lnTo>
                    <a:lnTo>
                      <a:pt x="120000" y="0"/>
                    </a:lnTo>
                    <a:lnTo>
                      <a:pt x="43200"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1" name="Shape 291"/>
              <p:cNvSpPr/>
              <p:nvPr/>
            </p:nvSpPr>
            <p:spPr>
              <a:xfrm>
                <a:off x="6222" y="436"/>
                <a:ext cx="440" cy="183"/>
              </a:xfrm>
              <a:custGeom>
                <a:avLst/>
                <a:gdLst/>
                <a:ahLst/>
                <a:cxnLst/>
                <a:rect l="0" t="0" r="0" b="0"/>
                <a:pathLst>
                  <a:path w="120000" h="120000" extrusionOk="0">
                    <a:moveTo>
                      <a:pt x="119181" y="120000"/>
                    </a:moveTo>
                    <a:lnTo>
                      <a:pt x="0" y="4540"/>
                    </a:lnTo>
                    <a:lnTo>
                      <a:pt x="1090" y="0"/>
                    </a:lnTo>
                    <a:lnTo>
                      <a:pt x="120000" y="115459"/>
                    </a:lnTo>
                    <a:lnTo>
                      <a:pt x="119181"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2" name="Shape 292"/>
              <p:cNvSpPr/>
              <p:nvPr/>
            </p:nvSpPr>
            <p:spPr>
              <a:xfrm>
                <a:off x="6666" y="426"/>
                <a:ext cx="564" cy="201"/>
              </a:xfrm>
              <a:custGeom>
                <a:avLst/>
                <a:gdLst/>
                <a:ahLst/>
                <a:cxnLst/>
                <a:rect l="0" t="0" r="0" b="0"/>
                <a:pathLst>
                  <a:path w="120000" h="120000" extrusionOk="0">
                    <a:moveTo>
                      <a:pt x="638" y="120000"/>
                    </a:moveTo>
                    <a:lnTo>
                      <a:pt x="0" y="116417"/>
                    </a:lnTo>
                    <a:lnTo>
                      <a:pt x="119148" y="0"/>
                    </a:lnTo>
                    <a:lnTo>
                      <a:pt x="120000" y="4179"/>
                    </a:lnTo>
                    <a:lnTo>
                      <a:pt x="63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3" name="Shape 293"/>
              <p:cNvSpPr/>
              <p:nvPr/>
            </p:nvSpPr>
            <p:spPr>
              <a:xfrm>
                <a:off x="6591" y="588"/>
                <a:ext cx="114" cy="106"/>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4" name="Shape 294"/>
              <p:cNvSpPr/>
              <p:nvPr/>
            </p:nvSpPr>
            <p:spPr>
              <a:xfrm>
                <a:off x="6619" y="555"/>
                <a:ext cx="99" cy="33"/>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 name="Shape 295"/>
              <p:cNvSpPr/>
              <p:nvPr/>
            </p:nvSpPr>
            <p:spPr>
              <a:xfrm>
                <a:off x="6572" y="528"/>
                <a:ext cx="102" cy="72"/>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 name="Shape 296"/>
              <p:cNvSpPr/>
              <p:nvPr/>
            </p:nvSpPr>
            <p:spPr>
              <a:xfrm>
                <a:off x="6626" y="544"/>
                <a:ext cx="129" cy="174"/>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71067"/>
                      <a:pt x="112207" y="87378"/>
                      <a:pt x="95064" y="100194"/>
                    </a:cubicBezTo>
                    <a:cubicBezTo>
                      <a:pt x="79480" y="113009"/>
                      <a:pt x="57662" y="120000"/>
                      <a:pt x="34285" y="120000"/>
                    </a:cubicBezTo>
                    <a:cubicBezTo>
                      <a:pt x="34285" y="120000"/>
                      <a:pt x="32727" y="120000"/>
                      <a:pt x="32727" y="1200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 name="Shape 297"/>
              <p:cNvSpPr/>
              <p:nvPr/>
            </p:nvSpPr>
            <p:spPr>
              <a:xfrm>
                <a:off x="-123" y="197"/>
                <a:ext cx="145" cy="152"/>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 name="Shape 298"/>
              <p:cNvSpPr/>
              <p:nvPr/>
            </p:nvSpPr>
            <p:spPr>
              <a:xfrm>
                <a:off x="-73" y="275"/>
                <a:ext cx="14" cy="14"/>
              </a:xfrm>
              <a:prstGeom prst="ellipse">
                <a:avLst/>
              </a:pr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9" name="Shape 299"/>
              <p:cNvSpPr/>
              <p:nvPr/>
            </p:nvSpPr>
            <p:spPr>
              <a:xfrm>
                <a:off x="3834" y="1180"/>
                <a:ext cx="507" cy="315"/>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0" name="Shape 300"/>
              <p:cNvSpPr/>
              <p:nvPr/>
            </p:nvSpPr>
            <p:spPr>
              <a:xfrm>
                <a:off x="3347" y="1289"/>
                <a:ext cx="971" cy="966"/>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027"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031"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560"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193"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49791"/>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375"/>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615"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1" name="Shape 301"/>
              <p:cNvSpPr/>
              <p:nvPr/>
            </p:nvSpPr>
            <p:spPr>
              <a:xfrm>
                <a:off x="3302" y="1202"/>
                <a:ext cx="1027" cy="1129"/>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2" name="Shape 302"/>
              <p:cNvSpPr/>
              <p:nvPr/>
            </p:nvSpPr>
            <p:spPr>
              <a:xfrm>
                <a:off x="3424" y="1364"/>
                <a:ext cx="819" cy="816"/>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3" name="Shape 303"/>
              <p:cNvSpPr/>
              <p:nvPr/>
            </p:nvSpPr>
            <p:spPr>
              <a:xfrm>
                <a:off x="4265" y="1842"/>
                <a:ext cx="99" cy="27"/>
              </a:xfrm>
              <a:custGeom>
                <a:avLst/>
                <a:gdLst/>
                <a:ahLst/>
                <a:cxnLst/>
                <a:rect l="0" t="0" r="0" b="0"/>
                <a:pathLst>
                  <a:path w="120000" h="120000" extrusionOk="0">
                    <a:moveTo>
                      <a:pt x="120000" y="90000"/>
                    </a:moveTo>
                    <a:cubicBezTo>
                      <a:pt x="2033" y="0"/>
                      <a:pt x="2033" y="0"/>
                      <a:pt x="2033" y="0"/>
                    </a:cubicBezTo>
                    <a:cubicBezTo>
                      <a:pt x="0" y="37500"/>
                      <a:pt x="0" y="37500"/>
                      <a:pt x="0" y="37500"/>
                    </a:cubicBezTo>
                    <a:cubicBezTo>
                      <a:pt x="117966" y="120000"/>
                      <a:pt x="117966" y="120000"/>
                      <a:pt x="117966" y="120000"/>
                    </a:cubicBezTo>
                    <a:cubicBezTo>
                      <a:pt x="117966" y="112500"/>
                      <a:pt x="117966" y="97500"/>
                      <a:pt x="120000" y="9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Shape 304"/>
              <p:cNvSpPr/>
              <p:nvPr/>
            </p:nvSpPr>
            <p:spPr>
              <a:xfrm>
                <a:off x="4418" y="1870"/>
                <a:ext cx="463" cy="99"/>
              </a:xfrm>
              <a:custGeom>
                <a:avLst/>
                <a:gdLst/>
                <a:ahLst/>
                <a:cxnLst/>
                <a:rect l="0" t="0" r="0" b="0"/>
                <a:pathLst>
                  <a:path w="120000" h="120000" extrusionOk="0">
                    <a:moveTo>
                      <a:pt x="0" y="0"/>
                    </a:moveTo>
                    <a:cubicBezTo>
                      <a:pt x="0" y="4067"/>
                      <a:pt x="0" y="6101"/>
                      <a:pt x="0" y="10169"/>
                    </a:cubicBezTo>
                    <a:cubicBezTo>
                      <a:pt x="119565" y="120000"/>
                      <a:pt x="119565" y="120000"/>
                      <a:pt x="119565" y="120000"/>
                    </a:cubicBezTo>
                    <a:cubicBezTo>
                      <a:pt x="120000" y="111864"/>
                      <a:pt x="120000" y="111864"/>
                      <a:pt x="120000" y="111864"/>
                    </a:cubicBezTo>
                    <a:lnTo>
                      <a:pt x="0" y="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Shape 305"/>
              <p:cNvSpPr/>
              <p:nvPr/>
            </p:nvSpPr>
            <p:spPr>
              <a:xfrm>
                <a:off x="3877" y="1770"/>
                <a:ext cx="552" cy="595"/>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6" name="Shape 306"/>
              <p:cNvSpPr/>
              <p:nvPr/>
            </p:nvSpPr>
            <p:spPr>
              <a:xfrm>
                <a:off x="4200" y="2013"/>
                <a:ext cx="307" cy="290"/>
              </a:xfrm>
              <a:custGeom>
                <a:avLst/>
                <a:gdLst/>
                <a:ahLst/>
                <a:cxnLst/>
                <a:rect l="0" t="0" r="0" b="0"/>
                <a:pathLst>
                  <a:path w="120000" h="120000" extrusionOk="0">
                    <a:moveTo>
                      <a:pt x="117281" y="119999"/>
                    </a:moveTo>
                    <a:lnTo>
                      <a:pt x="0" y="2054"/>
                    </a:lnTo>
                    <a:lnTo>
                      <a:pt x="1941" y="0"/>
                    </a:lnTo>
                    <a:lnTo>
                      <a:pt x="120000" y="117945"/>
                    </a:lnTo>
                    <a:lnTo>
                      <a:pt x="117281"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7" name="Shape 307"/>
              <p:cNvSpPr/>
              <p:nvPr/>
            </p:nvSpPr>
            <p:spPr>
              <a:xfrm>
                <a:off x="4284" y="1654"/>
                <a:ext cx="869" cy="101"/>
              </a:xfrm>
              <a:custGeom>
                <a:avLst/>
                <a:gdLst/>
                <a:ahLst/>
                <a:cxnLst/>
                <a:rect l="0" t="0" r="0" b="0"/>
                <a:pathLst>
                  <a:path w="120000" h="120000" extrusionOk="0">
                    <a:moveTo>
                      <a:pt x="0" y="120000"/>
                    </a:moveTo>
                    <a:lnTo>
                      <a:pt x="0" y="110495"/>
                    </a:lnTo>
                    <a:lnTo>
                      <a:pt x="119999" y="0"/>
                    </a:lnTo>
                    <a:lnTo>
                      <a:pt x="119999" y="8316"/>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8" name="Shape 308"/>
              <p:cNvSpPr/>
              <p:nvPr/>
            </p:nvSpPr>
            <p:spPr>
              <a:xfrm>
                <a:off x="4309" y="1502"/>
                <a:ext cx="99" cy="124"/>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9" name="Shape 309"/>
              <p:cNvSpPr/>
              <p:nvPr/>
            </p:nvSpPr>
            <p:spPr>
              <a:xfrm>
                <a:off x="4193" y="1022"/>
                <a:ext cx="676" cy="485"/>
              </a:xfrm>
              <a:custGeom>
                <a:avLst/>
                <a:gdLst/>
                <a:ahLst/>
                <a:cxnLst/>
                <a:rect l="0" t="0" r="0" b="0"/>
                <a:pathLst>
                  <a:path w="120000" h="120000" extrusionOk="0">
                    <a:moveTo>
                      <a:pt x="709" y="120000"/>
                    </a:moveTo>
                    <a:lnTo>
                      <a:pt x="0" y="118271"/>
                    </a:lnTo>
                    <a:lnTo>
                      <a:pt x="119113" y="0"/>
                    </a:lnTo>
                    <a:lnTo>
                      <a:pt x="120000" y="1728"/>
                    </a:lnTo>
                    <a:lnTo>
                      <a:pt x="7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0" name="Shape 310"/>
              <p:cNvSpPr/>
              <p:nvPr/>
            </p:nvSpPr>
            <p:spPr>
              <a:xfrm>
                <a:off x="3238" y="1770"/>
                <a:ext cx="340" cy="524"/>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1" name="Shape 311"/>
              <p:cNvSpPr/>
              <p:nvPr/>
            </p:nvSpPr>
            <p:spPr>
              <a:xfrm>
                <a:off x="3286" y="2112"/>
                <a:ext cx="333" cy="487"/>
              </a:xfrm>
              <a:custGeom>
                <a:avLst/>
                <a:gdLst/>
                <a:ahLst/>
                <a:cxnLst/>
                <a:rect l="0" t="0" r="0" b="0"/>
                <a:pathLst>
                  <a:path w="120000" h="120000" extrusionOk="0">
                    <a:moveTo>
                      <a:pt x="2522" y="120000"/>
                    </a:moveTo>
                    <a:lnTo>
                      <a:pt x="0" y="118770"/>
                    </a:lnTo>
                    <a:lnTo>
                      <a:pt x="117477" y="0"/>
                    </a:lnTo>
                    <a:lnTo>
                      <a:pt x="120000" y="983"/>
                    </a:lnTo>
                    <a:lnTo>
                      <a:pt x="252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2" name="Shape 312"/>
              <p:cNvSpPr/>
              <p:nvPr/>
            </p:nvSpPr>
            <p:spPr>
              <a:xfrm>
                <a:off x="2944" y="1506"/>
                <a:ext cx="459" cy="146"/>
              </a:xfrm>
              <a:custGeom>
                <a:avLst/>
                <a:gdLst/>
                <a:ahLst/>
                <a:cxnLst/>
                <a:rect l="0" t="0" r="0" b="0"/>
                <a:pathLst>
                  <a:path w="120000" h="120000" extrusionOk="0">
                    <a:moveTo>
                      <a:pt x="119478" y="120000"/>
                    </a:moveTo>
                    <a:lnTo>
                      <a:pt x="0" y="5675"/>
                    </a:lnTo>
                    <a:lnTo>
                      <a:pt x="260" y="0"/>
                    </a:lnTo>
                    <a:lnTo>
                      <a:pt x="120000" y="115135"/>
                    </a:lnTo>
                    <a:lnTo>
                      <a:pt x="11947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3" name="Shape 313"/>
              <p:cNvSpPr/>
              <p:nvPr/>
            </p:nvSpPr>
            <p:spPr>
              <a:xfrm>
                <a:off x="2047" y="1877"/>
                <a:ext cx="1291" cy="177"/>
              </a:xfrm>
              <a:custGeom>
                <a:avLst/>
                <a:gdLst/>
                <a:ahLst/>
                <a:cxnLst/>
                <a:rect l="0" t="0" r="0" b="0"/>
                <a:pathLst>
                  <a:path w="120000" h="120000" extrusionOk="0">
                    <a:moveTo>
                      <a:pt x="185" y="119999"/>
                    </a:moveTo>
                    <a:lnTo>
                      <a:pt x="0" y="113898"/>
                    </a:lnTo>
                    <a:lnTo>
                      <a:pt x="119814" y="0"/>
                    </a:lnTo>
                    <a:lnTo>
                      <a:pt x="120000" y="6101"/>
                    </a:lnTo>
                    <a:lnTo>
                      <a:pt x="185"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Shape 314"/>
              <p:cNvSpPr/>
              <p:nvPr/>
            </p:nvSpPr>
            <p:spPr>
              <a:xfrm>
                <a:off x="4240" y="1954"/>
                <a:ext cx="897" cy="398"/>
              </a:xfrm>
              <a:custGeom>
                <a:avLst/>
                <a:gdLst/>
                <a:ahLst/>
                <a:cxnLst/>
                <a:rect l="0" t="0" r="0" b="0"/>
                <a:pathLst>
                  <a:path w="120000" h="120000" extrusionOk="0">
                    <a:moveTo>
                      <a:pt x="119732" y="120000"/>
                    </a:moveTo>
                    <a:lnTo>
                      <a:pt x="0" y="2110"/>
                    </a:lnTo>
                    <a:lnTo>
                      <a:pt x="400" y="0"/>
                    </a:lnTo>
                    <a:lnTo>
                      <a:pt x="120000" y="117587"/>
                    </a:lnTo>
                    <a:lnTo>
                      <a:pt x="11973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Shape 315"/>
              <p:cNvSpPr/>
              <p:nvPr/>
            </p:nvSpPr>
            <p:spPr>
              <a:xfrm>
                <a:off x="5138" y="2336"/>
                <a:ext cx="901" cy="18"/>
              </a:xfrm>
              <a:custGeom>
                <a:avLst/>
                <a:gdLst/>
                <a:ahLst/>
                <a:cxnLst/>
                <a:rect l="0" t="0" r="0" b="0"/>
                <a:pathLst>
                  <a:path w="120000" h="120000" extrusionOk="0">
                    <a:moveTo>
                      <a:pt x="0" y="120000"/>
                    </a:moveTo>
                    <a:lnTo>
                      <a:pt x="0" y="66666"/>
                    </a:lnTo>
                    <a:lnTo>
                      <a:pt x="120000" y="0"/>
                    </a:lnTo>
                    <a:lnTo>
                      <a:pt x="120000" y="53333"/>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6" name="Shape 316"/>
              <p:cNvSpPr/>
              <p:nvPr/>
            </p:nvSpPr>
            <p:spPr>
              <a:xfrm>
                <a:off x="5922" y="2086"/>
                <a:ext cx="149" cy="215"/>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7" name="Shape 317"/>
              <p:cNvSpPr/>
              <p:nvPr/>
            </p:nvSpPr>
            <p:spPr>
              <a:xfrm>
                <a:off x="6118" y="2086"/>
                <a:ext cx="149" cy="215"/>
              </a:xfrm>
              <a:custGeom>
                <a:avLst/>
                <a:gdLst/>
                <a:ahLst/>
                <a:cxnLst/>
                <a:rect l="0" t="0" r="0" b="0"/>
                <a:pathLst>
                  <a:path w="120000" h="120000" extrusionOk="0">
                    <a:moveTo>
                      <a:pt x="5562" y="120000"/>
                    </a:moveTo>
                    <a:lnTo>
                      <a:pt x="0" y="117209"/>
                    </a:lnTo>
                    <a:lnTo>
                      <a:pt x="115231" y="0"/>
                    </a:lnTo>
                    <a:lnTo>
                      <a:pt x="120000" y="2790"/>
                    </a:lnTo>
                    <a:lnTo>
                      <a:pt x="556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Shape 318"/>
              <p:cNvSpPr/>
              <p:nvPr/>
            </p:nvSpPr>
            <p:spPr>
              <a:xfrm>
                <a:off x="6090" y="2037"/>
                <a:ext cx="9" cy="25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Shape 319"/>
              <p:cNvSpPr/>
              <p:nvPr/>
            </p:nvSpPr>
            <p:spPr>
              <a:xfrm>
                <a:off x="5134" y="2345"/>
                <a:ext cx="99" cy="312"/>
              </a:xfrm>
              <a:custGeom>
                <a:avLst/>
                <a:gdLst/>
                <a:ahLst/>
                <a:cxnLst/>
                <a:rect l="0" t="0" r="0" b="0"/>
                <a:pathLst>
                  <a:path w="120000" h="120000" extrusionOk="0">
                    <a:moveTo>
                      <a:pt x="109090" y="120000"/>
                    </a:moveTo>
                    <a:lnTo>
                      <a:pt x="0" y="764"/>
                    </a:lnTo>
                    <a:lnTo>
                      <a:pt x="7272" y="0"/>
                    </a:lnTo>
                    <a:lnTo>
                      <a:pt x="119999" y="118853"/>
                    </a:lnTo>
                    <a:lnTo>
                      <a:pt x="10909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Shape 320"/>
              <p:cNvSpPr/>
              <p:nvPr/>
            </p:nvSpPr>
            <p:spPr>
              <a:xfrm>
                <a:off x="5422" y="1168"/>
                <a:ext cx="408" cy="346"/>
              </a:xfrm>
              <a:custGeom>
                <a:avLst/>
                <a:gdLst/>
                <a:ahLst/>
                <a:cxnLst/>
                <a:rect l="0" t="0" r="0" b="0"/>
                <a:pathLst>
                  <a:path w="120000" h="120000" extrusionOk="0">
                    <a:moveTo>
                      <a:pt x="117941" y="120000"/>
                    </a:moveTo>
                    <a:lnTo>
                      <a:pt x="0" y="2080"/>
                    </a:lnTo>
                    <a:lnTo>
                      <a:pt x="1470" y="0"/>
                    </a:lnTo>
                    <a:lnTo>
                      <a:pt x="120000" y="117572"/>
                    </a:lnTo>
                    <a:lnTo>
                      <a:pt x="117941"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1" name="Shape 321"/>
              <p:cNvSpPr/>
              <p:nvPr/>
            </p:nvSpPr>
            <p:spPr>
              <a:xfrm>
                <a:off x="5420" y="650"/>
                <a:ext cx="7" cy="52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2" name="Shape 322"/>
              <p:cNvSpPr/>
              <p:nvPr/>
            </p:nvSpPr>
            <p:spPr>
              <a:xfrm>
                <a:off x="5422" y="619"/>
                <a:ext cx="1239" cy="554"/>
              </a:xfrm>
              <a:custGeom>
                <a:avLst/>
                <a:gdLst/>
                <a:ahLst/>
                <a:cxnLst/>
                <a:rect l="0" t="0" r="0" b="0"/>
                <a:pathLst>
                  <a:path w="120000" h="120000" extrusionOk="0">
                    <a:moveTo>
                      <a:pt x="193" y="120000"/>
                    </a:moveTo>
                    <a:lnTo>
                      <a:pt x="0" y="118054"/>
                    </a:lnTo>
                    <a:lnTo>
                      <a:pt x="119709" y="0"/>
                    </a:lnTo>
                    <a:lnTo>
                      <a:pt x="120000" y="1513"/>
                    </a:lnTo>
                    <a:lnTo>
                      <a:pt x="19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3" name="Shape 323"/>
              <p:cNvSpPr/>
              <p:nvPr/>
            </p:nvSpPr>
            <p:spPr>
              <a:xfrm>
                <a:off x="5422" y="1164"/>
                <a:ext cx="694" cy="120"/>
              </a:xfrm>
              <a:custGeom>
                <a:avLst/>
                <a:gdLst/>
                <a:ahLst/>
                <a:cxnLst/>
                <a:rect l="0" t="0" r="0" b="0"/>
                <a:pathLst>
                  <a:path w="120000" h="120000" extrusionOk="0">
                    <a:moveTo>
                      <a:pt x="119654" y="120000"/>
                    </a:moveTo>
                    <a:lnTo>
                      <a:pt x="0" y="7868"/>
                    </a:lnTo>
                    <a:lnTo>
                      <a:pt x="172" y="0"/>
                    </a:lnTo>
                    <a:lnTo>
                      <a:pt x="120000" y="112131"/>
                    </a:lnTo>
                    <a:lnTo>
                      <a:pt x="11965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Shape 324"/>
              <p:cNvSpPr/>
              <p:nvPr/>
            </p:nvSpPr>
            <p:spPr>
              <a:xfrm>
                <a:off x="6433" y="628"/>
                <a:ext cx="235" cy="356"/>
              </a:xfrm>
              <a:custGeom>
                <a:avLst/>
                <a:gdLst/>
                <a:ahLst/>
                <a:cxnLst/>
                <a:rect l="0" t="0" r="0" b="0"/>
                <a:pathLst>
                  <a:path w="120000" h="120000" extrusionOk="0">
                    <a:moveTo>
                      <a:pt x="3544" y="120000"/>
                    </a:moveTo>
                    <a:lnTo>
                      <a:pt x="0" y="118324"/>
                    </a:lnTo>
                    <a:lnTo>
                      <a:pt x="116455" y="0"/>
                    </a:lnTo>
                    <a:lnTo>
                      <a:pt x="120000" y="1340"/>
                    </a:lnTo>
                    <a:lnTo>
                      <a:pt x="354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Shape 325"/>
              <p:cNvSpPr/>
              <p:nvPr/>
            </p:nvSpPr>
            <p:spPr>
              <a:xfrm>
                <a:off x="6651" y="626"/>
                <a:ext cx="845" cy="564"/>
              </a:xfrm>
              <a:custGeom>
                <a:avLst/>
                <a:gdLst/>
                <a:ahLst/>
                <a:cxnLst/>
                <a:rect l="0" t="0" r="0" b="0"/>
                <a:pathLst>
                  <a:path w="120000" h="120000" extrusionOk="0">
                    <a:moveTo>
                      <a:pt x="119290" y="120000"/>
                    </a:moveTo>
                    <a:lnTo>
                      <a:pt x="0" y="1489"/>
                    </a:lnTo>
                    <a:lnTo>
                      <a:pt x="709" y="0"/>
                    </a:lnTo>
                    <a:lnTo>
                      <a:pt x="120000" y="118723"/>
                    </a:lnTo>
                    <a:lnTo>
                      <a:pt x="11929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6" name="Shape 326"/>
              <p:cNvSpPr/>
              <p:nvPr/>
            </p:nvSpPr>
            <p:spPr>
              <a:xfrm>
                <a:off x="5352" y="1135"/>
                <a:ext cx="114"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3548"/>
                      <a:pt x="10434" y="0"/>
                    </a:cubicBezTo>
                    <a:cubicBezTo>
                      <a:pt x="15652" y="1935"/>
                      <a:pt x="15652" y="1935"/>
                      <a:pt x="15652" y="1935"/>
                    </a:cubicBezTo>
                    <a:cubicBezTo>
                      <a:pt x="8695" y="15483"/>
                      <a:pt x="5217" y="29032"/>
                      <a:pt x="5217" y="42580"/>
                    </a:cubicBezTo>
                    <a:cubicBezTo>
                      <a:pt x="6956" y="61935"/>
                      <a:pt x="13913" y="81290"/>
                      <a:pt x="26086" y="94838"/>
                    </a:cubicBezTo>
                    <a:cubicBezTo>
                      <a:pt x="40000" y="108387"/>
                      <a:pt x="55652"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7" name="Shape 327"/>
              <p:cNvSpPr/>
              <p:nvPr/>
            </p:nvSpPr>
            <p:spPr>
              <a:xfrm>
                <a:off x="5383" y="1101"/>
                <a:ext cx="97" cy="35"/>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8" name="Shape 328"/>
              <p:cNvSpPr/>
              <p:nvPr/>
            </p:nvSpPr>
            <p:spPr>
              <a:xfrm>
                <a:off x="5333" y="1077"/>
                <a:ext cx="102"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9" name="Shape 329"/>
              <p:cNvSpPr/>
              <p:nvPr/>
            </p:nvSpPr>
            <p:spPr>
              <a:xfrm>
                <a:off x="5390" y="1089"/>
                <a:ext cx="125" cy="174"/>
              </a:xfrm>
              <a:custGeom>
                <a:avLst/>
                <a:gdLst/>
                <a:ahLst/>
                <a:cxnLst/>
                <a:rect l="0" t="0" r="0" b="0"/>
                <a:pathLst>
                  <a:path w="120000" h="120000" extrusionOk="0">
                    <a:moveTo>
                      <a:pt x="31578" y="120000"/>
                    </a:moveTo>
                    <a:cubicBezTo>
                      <a:pt x="20526" y="120000"/>
                      <a:pt x="9473" y="118846"/>
                      <a:pt x="0" y="115384"/>
                    </a:cubicBezTo>
                    <a:cubicBezTo>
                      <a:pt x="1578" y="110769"/>
                      <a:pt x="1578" y="110769"/>
                      <a:pt x="1578" y="110769"/>
                    </a:cubicBezTo>
                    <a:cubicBezTo>
                      <a:pt x="12631" y="113076"/>
                      <a:pt x="23684" y="114230"/>
                      <a:pt x="33157" y="114230"/>
                    </a:cubicBezTo>
                    <a:cubicBezTo>
                      <a:pt x="55263" y="114230"/>
                      <a:pt x="75789" y="107307"/>
                      <a:pt x="90000" y="95769"/>
                    </a:cubicBezTo>
                    <a:cubicBezTo>
                      <a:pt x="105789" y="84230"/>
                      <a:pt x="112105" y="69230"/>
                      <a:pt x="112105" y="54230"/>
                    </a:cubicBezTo>
                    <a:cubicBezTo>
                      <a:pt x="112105" y="33461"/>
                      <a:pt x="96315" y="15000"/>
                      <a:pt x="74210" y="4615"/>
                    </a:cubicBezTo>
                    <a:cubicBezTo>
                      <a:pt x="77368" y="0"/>
                      <a:pt x="77368" y="0"/>
                      <a:pt x="77368" y="0"/>
                    </a:cubicBezTo>
                    <a:cubicBezTo>
                      <a:pt x="102631" y="11538"/>
                      <a:pt x="118421" y="31153"/>
                      <a:pt x="120000" y="53076"/>
                    </a:cubicBezTo>
                    <a:cubicBezTo>
                      <a:pt x="120000" y="70384"/>
                      <a:pt x="112105" y="87692"/>
                      <a:pt x="96315" y="99230"/>
                    </a:cubicBezTo>
                    <a:cubicBezTo>
                      <a:pt x="78947" y="111923"/>
                      <a:pt x="58421" y="118846"/>
                      <a:pt x="34736" y="120000"/>
                    </a:cubicBezTo>
                    <a:cubicBezTo>
                      <a:pt x="33157" y="120000"/>
                      <a:pt x="31578" y="120000"/>
                      <a:pt x="3157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0" name="Shape 330"/>
              <p:cNvSpPr/>
              <p:nvPr/>
            </p:nvSpPr>
            <p:spPr>
              <a:xfrm>
                <a:off x="2487" y="2020"/>
                <a:ext cx="1027" cy="619"/>
              </a:xfrm>
              <a:custGeom>
                <a:avLst/>
                <a:gdLst/>
                <a:ahLst/>
                <a:cxnLst/>
                <a:rect l="0" t="0" r="0" b="0"/>
                <a:pathLst>
                  <a:path w="120000" h="120000" extrusionOk="0">
                    <a:moveTo>
                      <a:pt x="349" y="120000"/>
                    </a:moveTo>
                    <a:lnTo>
                      <a:pt x="0" y="118642"/>
                    </a:lnTo>
                    <a:lnTo>
                      <a:pt x="119650" y="0"/>
                    </a:lnTo>
                    <a:lnTo>
                      <a:pt x="120000" y="1357"/>
                    </a:lnTo>
                    <a:lnTo>
                      <a:pt x="34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1" name="Shape 331"/>
              <p:cNvSpPr/>
              <p:nvPr/>
            </p:nvSpPr>
            <p:spPr>
              <a:xfrm>
                <a:off x="7018" y="1189"/>
                <a:ext cx="467" cy="259"/>
              </a:xfrm>
              <a:custGeom>
                <a:avLst/>
                <a:gdLst/>
                <a:ahLst/>
                <a:cxnLst/>
                <a:rect l="0" t="0" r="0" b="0"/>
                <a:pathLst>
                  <a:path w="120000" h="120000" extrusionOk="0">
                    <a:moveTo>
                      <a:pt x="1027" y="120000"/>
                    </a:moveTo>
                    <a:lnTo>
                      <a:pt x="0" y="116756"/>
                    </a:lnTo>
                    <a:lnTo>
                      <a:pt x="119229" y="0"/>
                    </a:lnTo>
                    <a:lnTo>
                      <a:pt x="119999" y="3243"/>
                    </a:lnTo>
                    <a:lnTo>
                      <a:pt x="102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2" name="Shape 332"/>
              <p:cNvSpPr/>
              <p:nvPr/>
            </p:nvSpPr>
            <p:spPr>
              <a:xfrm>
                <a:off x="7308" y="1189"/>
                <a:ext cx="177" cy="1400"/>
              </a:xfrm>
              <a:custGeom>
                <a:avLst/>
                <a:gdLst/>
                <a:ahLst/>
                <a:cxnLst/>
                <a:rect l="0" t="0" r="0" b="0"/>
                <a:pathLst>
                  <a:path w="120000" h="120000" extrusionOk="0">
                    <a:moveTo>
                      <a:pt x="6067" y="119999"/>
                    </a:moveTo>
                    <a:lnTo>
                      <a:pt x="0" y="119828"/>
                    </a:lnTo>
                    <a:lnTo>
                      <a:pt x="114606" y="0"/>
                    </a:lnTo>
                    <a:lnTo>
                      <a:pt x="120000" y="0"/>
                    </a:lnTo>
                    <a:lnTo>
                      <a:pt x="6067"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3" name="Shape 333"/>
              <p:cNvSpPr/>
              <p:nvPr/>
            </p:nvSpPr>
            <p:spPr>
              <a:xfrm>
                <a:off x="7455" y="943"/>
                <a:ext cx="30" cy="245"/>
              </a:xfrm>
              <a:custGeom>
                <a:avLst/>
                <a:gdLst/>
                <a:ahLst/>
                <a:cxnLst/>
                <a:rect l="0" t="0" r="0" b="0"/>
                <a:pathLst>
                  <a:path w="120000" h="120000" extrusionOk="0">
                    <a:moveTo>
                      <a:pt x="93750" y="120000"/>
                    </a:moveTo>
                    <a:lnTo>
                      <a:pt x="0" y="0"/>
                    </a:lnTo>
                    <a:lnTo>
                      <a:pt x="30000" y="0"/>
                    </a:lnTo>
                    <a:lnTo>
                      <a:pt x="120000" y="119028"/>
                    </a:lnTo>
                    <a:lnTo>
                      <a:pt x="937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Shape 334"/>
              <p:cNvSpPr/>
              <p:nvPr/>
            </p:nvSpPr>
            <p:spPr>
              <a:xfrm>
                <a:off x="7480" y="1175"/>
                <a:ext cx="145" cy="297"/>
              </a:xfrm>
              <a:custGeom>
                <a:avLst/>
                <a:gdLst/>
                <a:ahLst/>
                <a:cxnLst/>
                <a:rect l="0" t="0" r="0" b="0"/>
                <a:pathLst>
                  <a:path w="120000" h="120000" extrusionOk="0">
                    <a:moveTo>
                      <a:pt x="114246" y="120000"/>
                    </a:moveTo>
                    <a:lnTo>
                      <a:pt x="0" y="1204"/>
                    </a:lnTo>
                    <a:lnTo>
                      <a:pt x="5753" y="0"/>
                    </a:lnTo>
                    <a:lnTo>
                      <a:pt x="119999" y="118394"/>
                    </a:lnTo>
                    <a:lnTo>
                      <a:pt x="11424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Shape 335"/>
              <p:cNvSpPr/>
              <p:nvPr/>
            </p:nvSpPr>
            <p:spPr>
              <a:xfrm>
                <a:off x="6955" y="2156"/>
                <a:ext cx="361" cy="422"/>
              </a:xfrm>
              <a:custGeom>
                <a:avLst/>
                <a:gdLst/>
                <a:ahLst/>
                <a:cxnLst/>
                <a:rect l="0" t="0" r="0" b="0"/>
                <a:pathLst>
                  <a:path w="120000" h="120000" extrusionOk="0">
                    <a:moveTo>
                      <a:pt x="118347" y="120000"/>
                    </a:moveTo>
                    <a:lnTo>
                      <a:pt x="0" y="1418"/>
                    </a:lnTo>
                    <a:lnTo>
                      <a:pt x="2314" y="0"/>
                    </a:lnTo>
                    <a:lnTo>
                      <a:pt x="120000" y="118581"/>
                    </a:lnTo>
                    <a:lnTo>
                      <a:pt x="11834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6" name="Shape 336"/>
              <p:cNvSpPr/>
              <p:nvPr/>
            </p:nvSpPr>
            <p:spPr>
              <a:xfrm>
                <a:off x="7073" y="2581"/>
                <a:ext cx="239"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7" name="Shape 337"/>
              <p:cNvSpPr/>
              <p:nvPr/>
            </p:nvSpPr>
            <p:spPr>
              <a:xfrm>
                <a:off x="7215" y="2579"/>
                <a:ext cx="109" cy="165"/>
              </a:xfrm>
              <a:custGeom>
                <a:avLst/>
                <a:gdLst/>
                <a:ahLst/>
                <a:cxnLst/>
                <a:rect l="0" t="0" r="0" b="0"/>
                <a:pathLst>
                  <a:path w="120000" h="120000" extrusionOk="0">
                    <a:moveTo>
                      <a:pt x="6605" y="120000"/>
                    </a:moveTo>
                    <a:lnTo>
                      <a:pt x="0" y="116363"/>
                    </a:lnTo>
                    <a:lnTo>
                      <a:pt x="112293" y="0"/>
                    </a:lnTo>
                    <a:lnTo>
                      <a:pt x="120000" y="2909"/>
                    </a:lnTo>
                    <a:lnTo>
                      <a:pt x="660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8" name="Shape 338"/>
              <p:cNvSpPr/>
              <p:nvPr/>
            </p:nvSpPr>
            <p:spPr>
              <a:xfrm>
                <a:off x="7308" y="2587"/>
                <a:ext cx="341" cy="274"/>
              </a:xfrm>
              <a:custGeom>
                <a:avLst/>
                <a:gdLst/>
                <a:ahLst/>
                <a:cxnLst/>
                <a:rect l="0" t="0" r="0" b="0"/>
                <a:pathLst>
                  <a:path w="120000" h="120000" extrusionOk="0">
                    <a:moveTo>
                      <a:pt x="118240" y="120000"/>
                    </a:moveTo>
                    <a:lnTo>
                      <a:pt x="0" y="3065"/>
                    </a:lnTo>
                    <a:lnTo>
                      <a:pt x="1759" y="0"/>
                    </a:lnTo>
                    <a:lnTo>
                      <a:pt x="119999" y="116934"/>
                    </a:lnTo>
                    <a:lnTo>
                      <a:pt x="11824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9" name="Shape 339"/>
              <p:cNvSpPr/>
              <p:nvPr/>
            </p:nvSpPr>
            <p:spPr>
              <a:xfrm>
                <a:off x="5133" y="2344"/>
                <a:ext cx="844" cy="646"/>
              </a:xfrm>
              <a:custGeom>
                <a:avLst/>
                <a:gdLst/>
                <a:ahLst/>
                <a:cxnLst/>
                <a:rect l="0" t="0" r="0" b="0"/>
                <a:pathLst>
                  <a:path w="120000" h="120000" extrusionOk="0">
                    <a:moveTo>
                      <a:pt x="119289" y="120000"/>
                    </a:moveTo>
                    <a:lnTo>
                      <a:pt x="0" y="928"/>
                    </a:lnTo>
                    <a:lnTo>
                      <a:pt x="710" y="0"/>
                    </a:lnTo>
                    <a:lnTo>
                      <a:pt x="120000" y="118699"/>
                    </a:lnTo>
                    <a:lnTo>
                      <a:pt x="11928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Shape 340"/>
              <p:cNvSpPr/>
              <p:nvPr/>
            </p:nvSpPr>
            <p:spPr>
              <a:xfrm>
                <a:off x="5065" y="2279"/>
                <a:ext cx="61" cy="137"/>
              </a:xfrm>
              <a:custGeom>
                <a:avLst/>
                <a:gdLst/>
                <a:ahLst/>
                <a:cxnLst/>
                <a:rect l="0" t="0" r="0" b="0"/>
                <a:pathLst>
                  <a:path w="120000" h="120000" extrusionOk="0">
                    <a:moveTo>
                      <a:pt x="120000" y="120000"/>
                    </a:moveTo>
                    <a:cubicBezTo>
                      <a:pt x="87567" y="117073"/>
                      <a:pt x="58378" y="111219"/>
                      <a:pt x="38918" y="100975"/>
                    </a:cubicBezTo>
                    <a:cubicBezTo>
                      <a:pt x="12972" y="89268"/>
                      <a:pt x="0" y="73170"/>
                      <a:pt x="3243" y="57073"/>
                    </a:cubicBezTo>
                    <a:cubicBezTo>
                      <a:pt x="3243" y="40975"/>
                      <a:pt x="19459" y="26341"/>
                      <a:pt x="45405" y="16097"/>
                    </a:cubicBezTo>
                    <a:cubicBezTo>
                      <a:pt x="64864" y="7317"/>
                      <a:pt x="87567" y="2926"/>
                      <a:pt x="110270" y="0"/>
                    </a:cubicBezTo>
                    <a:cubicBezTo>
                      <a:pt x="113513" y="4390"/>
                      <a:pt x="113513" y="4390"/>
                      <a:pt x="113513" y="4390"/>
                    </a:cubicBezTo>
                    <a:cubicBezTo>
                      <a:pt x="90810" y="5853"/>
                      <a:pt x="68108" y="11707"/>
                      <a:pt x="51891" y="19024"/>
                    </a:cubicBezTo>
                    <a:cubicBezTo>
                      <a:pt x="25945" y="29268"/>
                      <a:pt x="12972" y="42439"/>
                      <a:pt x="12972" y="57073"/>
                    </a:cubicBezTo>
                    <a:cubicBezTo>
                      <a:pt x="9729" y="73170"/>
                      <a:pt x="22702" y="86341"/>
                      <a:pt x="45405" y="98048"/>
                    </a:cubicBezTo>
                    <a:cubicBezTo>
                      <a:pt x="64864" y="106829"/>
                      <a:pt x="90810" y="114146"/>
                      <a:pt x="120000" y="115609"/>
                    </a:cubicBez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1" name="Shape 341"/>
              <p:cNvSpPr/>
              <p:nvPr/>
            </p:nvSpPr>
            <p:spPr>
              <a:xfrm>
                <a:off x="5152" y="2279"/>
                <a:ext cx="57" cy="85"/>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Shape 342"/>
              <p:cNvSpPr/>
              <p:nvPr/>
            </p:nvSpPr>
            <p:spPr>
              <a:xfrm>
                <a:off x="5095" y="2245"/>
                <a:ext cx="117" cy="54"/>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Shape 343"/>
              <p:cNvSpPr/>
              <p:nvPr/>
            </p:nvSpPr>
            <p:spPr>
              <a:xfrm>
                <a:off x="5050" y="2331"/>
                <a:ext cx="184" cy="112"/>
              </a:xfrm>
              <a:custGeom>
                <a:avLst/>
                <a:gdLst/>
                <a:ahLst/>
                <a:cxnLst/>
                <a:rect l="0" t="0" r="0" b="0"/>
                <a:pathLst>
                  <a:path w="120000" h="120000" extrusionOk="0">
                    <a:moveTo>
                      <a:pt x="56216" y="118208"/>
                    </a:moveTo>
                    <a:cubicBezTo>
                      <a:pt x="40000" y="118208"/>
                      <a:pt x="23783" y="107462"/>
                      <a:pt x="11891" y="85970"/>
                    </a:cubicBezTo>
                    <a:cubicBezTo>
                      <a:pt x="6486" y="77014"/>
                      <a:pt x="2162" y="64477"/>
                      <a:pt x="0" y="51940"/>
                    </a:cubicBezTo>
                    <a:cubicBezTo>
                      <a:pt x="4324" y="50149"/>
                      <a:pt x="4324" y="50149"/>
                      <a:pt x="4324" y="50149"/>
                    </a:cubicBezTo>
                    <a:cubicBezTo>
                      <a:pt x="7567" y="60895"/>
                      <a:pt x="10810" y="71641"/>
                      <a:pt x="16216" y="80597"/>
                    </a:cubicBezTo>
                    <a:cubicBezTo>
                      <a:pt x="36756" y="116417"/>
                      <a:pt x="72432" y="120000"/>
                      <a:pt x="94054" y="84179"/>
                    </a:cubicBezTo>
                    <a:cubicBezTo>
                      <a:pt x="108108" y="64477"/>
                      <a:pt x="114594" y="32238"/>
                      <a:pt x="111351" y="1791"/>
                    </a:cubicBezTo>
                    <a:cubicBezTo>
                      <a:pt x="115675" y="0"/>
                      <a:pt x="115675" y="0"/>
                      <a:pt x="115675" y="0"/>
                    </a:cubicBezTo>
                    <a:cubicBezTo>
                      <a:pt x="120000" y="34029"/>
                      <a:pt x="112432" y="68059"/>
                      <a:pt x="97297" y="91343"/>
                    </a:cubicBezTo>
                    <a:cubicBezTo>
                      <a:pt x="86486" y="109253"/>
                      <a:pt x="71351" y="118208"/>
                      <a:pt x="56216" y="11820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Shape 344"/>
              <p:cNvSpPr/>
              <p:nvPr/>
            </p:nvSpPr>
            <p:spPr>
              <a:xfrm>
                <a:off x="5972" y="2705"/>
                <a:ext cx="422" cy="283"/>
              </a:xfrm>
              <a:custGeom>
                <a:avLst/>
                <a:gdLst/>
                <a:ahLst/>
                <a:cxnLst/>
                <a:rect l="0" t="0" r="0" b="0"/>
                <a:pathLst>
                  <a:path w="120000" h="120000" extrusionOk="0">
                    <a:moveTo>
                      <a:pt x="1137" y="120000"/>
                    </a:moveTo>
                    <a:lnTo>
                      <a:pt x="0" y="117031"/>
                    </a:lnTo>
                    <a:lnTo>
                      <a:pt x="118862" y="0"/>
                    </a:lnTo>
                    <a:lnTo>
                      <a:pt x="120000" y="2968"/>
                    </a:lnTo>
                    <a:lnTo>
                      <a:pt x="113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Shape 345"/>
              <p:cNvSpPr/>
              <p:nvPr/>
            </p:nvSpPr>
            <p:spPr>
              <a:xfrm>
                <a:off x="7319" y="2170"/>
                <a:ext cx="735" cy="414"/>
              </a:xfrm>
              <a:custGeom>
                <a:avLst/>
                <a:gdLst/>
                <a:ahLst/>
                <a:cxnLst/>
                <a:rect l="0" t="0" r="0" b="0"/>
                <a:pathLst>
                  <a:path w="120000" h="120000" extrusionOk="0">
                    <a:moveTo>
                      <a:pt x="489" y="120000"/>
                    </a:moveTo>
                    <a:lnTo>
                      <a:pt x="0" y="118265"/>
                    </a:lnTo>
                    <a:lnTo>
                      <a:pt x="119510" y="0"/>
                    </a:lnTo>
                    <a:lnTo>
                      <a:pt x="120000" y="2024"/>
                    </a:lnTo>
                    <a:lnTo>
                      <a:pt x="48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6" name="Shape 346"/>
              <p:cNvSpPr/>
              <p:nvPr/>
            </p:nvSpPr>
            <p:spPr>
              <a:xfrm>
                <a:off x="7262" y="2561"/>
                <a:ext cx="122" cy="99"/>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Shape 347"/>
              <p:cNvSpPr/>
              <p:nvPr/>
            </p:nvSpPr>
            <p:spPr>
              <a:xfrm>
                <a:off x="7244" y="2520"/>
                <a:ext cx="54" cy="87"/>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8" name="Shape 348"/>
              <p:cNvSpPr/>
              <p:nvPr/>
            </p:nvSpPr>
            <p:spPr>
              <a:xfrm>
                <a:off x="7215" y="2545"/>
                <a:ext cx="53" cy="117"/>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Shape 349"/>
              <p:cNvSpPr/>
              <p:nvPr/>
            </p:nvSpPr>
            <p:spPr>
              <a:xfrm>
                <a:off x="7255" y="2487"/>
                <a:ext cx="155" cy="158"/>
              </a:xfrm>
              <a:custGeom>
                <a:avLst/>
                <a:gdLst/>
                <a:ahLst/>
                <a:cxnLst/>
                <a:rect l="0" t="0" r="0" b="0"/>
                <a:pathLst>
                  <a:path w="120000" h="120000" extrusionOk="0">
                    <a:moveTo>
                      <a:pt x="100851" y="120000"/>
                    </a:moveTo>
                    <a:cubicBezTo>
                      <a:pt x="95744" y="116210"/>
                      <a:pt x="95744" y="116210"/>
                      <a:pt x="95744" y="116210"/>
                    </a:cubicBezTo>
                    <a:cubicBezTo>
                      <a:pt x="100851" y="109894"/>
                      <a:pt x="105957" y="102315"/>
                      <a:pt x="108510" y="93473"/>
                    </a:cubicBezTo>
                    <a:cubicBezTo>
                      <a:pt x="113617" y="77052"/>
                      <a:pt x="112340" y="59368"/>
                      <a:pt x="103404" y="44210"/>
                    </a:cubicBezTo>
                    <a:cubicBezTo>
                      <a:pt x="95744" y="29052"/>
                      <a:pt x="81702" y="17684"/>
                      <a:pt x="65106" y="12631"/>
                    </a:cubicBezTo>
                    <a:cubicBezTo>
                      <a:pt x="44680" y="6315"/>
                      <a:pt x="21702" y="10105"/>
                      <a:pt x="3829" y="25263"/>
                    </a:cubicBezTo>
                    <a:cubicBezTo>
                      <a:pt x="0" y="20210"/>
                      <a:pt x="0" y="20210"/>
                      <a:pt x="0" y="20210"/>
                    </a:cubicBezTo>
                    <a:cubicBezTo>
                      <a:pt x="19148" y="5052"/>
                      <a:pt x="43404" y="0"/>
                      <a:pt x="67659" y="6315"/>
                    </a:cubicBezTo>
                    <a:cubicBezTo>
                      <a:pt x="85531" y="12631"/>
                      <a:pt x="100851" y="25263"/>
                      <a:pt x="109787" y="41684"/>
                    </a:cubicBezTo>
                    <a:cubicBezTo>
                      <a:pt x="117446" y="58105"/>
                      <a:pt x="120000" y="77052"/>
                      <a:pt x="113617" y="94736"/>
                    </a:cubicBezTo>
                    <a:cubicBezTo>
                      <a:pt x="111063" y="104842"/>
                      <a:pt x="107234" y="112421"/>
                      <a:pt x="100851"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0" name="Shape 350"/>
              <p:cNvSpPr/>
              <p:nvPr/>
            </p:nvSpPr>
            <p:spPr>
              <a:xfrm>
                <a:off x="7423" y="1180"/>
                <a:ext cx="132" cy="82"/>
              </a:xfrm>
              <a:custGeom>
                <a:avLst/>
                <a:gdLst/>
                <a:ahLst/>
                <a:cxnLst/>
                <a:rect l="0" t="0" r="0" b="0"/>
                <a:pathLst>
                  <a:path w="120000" h="120000" extrusionOk="0">
                    <a:moveTo>
                      <a:pt x="54683" y="119999"/>
                    </a:moveTo>
                    <a:cubicBezTo>
                      <a:pt x="44050" y="119999"/>
                      <a:pt x="33417" y="115102"/>
                      <a:pt x="24303" y="105306"/>
                    </a:cubicBezTo>
                    <a:cubicBezTo>
                      <a:pt x="13670" y="97959"/>
                      <a:pt x="6075" y="83265"/>
                      <a:pt x="0" y="66122"/>
                    </a:cubicBezTo>
                    <a:cubicBezTo>
                      <a:pt x="4556" y="63673"/>
                      <a:pt x="4556" y="63673"/>
                      <a:pt x="4556" y="63673"/>
                    </a:cubicBezTo>
                    <a:cubicBezTo>
                      <a:pt x="9113" y="78367"/>
                      <a:pt x="16708" y="90612"/>
                      <a:pt x="27341" y="100408"/>
                    </a:cubicBezTo>
                    <a:cubicBezTo>
                      <a:pt x="41012" y="112653"/>
                      <a:pt x="56202" y="115102"/>
                      <a:pt x="71392" y="107755"/>
                    </a:cubicBezTo>
                    <a:cubicBezTo>
                      <a:pt x="86582" y="100408"/>
                      <a:pt x="98734" y="85714"/>
                      <a:pt x="106329" y="63673"/>
                    </a:cubicBezTo>
                    <a:cubicBezTo>
                      <a:pt x="112405" y="44081"/>
                      <a:pt x="115443" y="22040"/>
                      <a:pt x="112405" y="0"/>
                    </a:cubicBezTo>
                    <a:cubicBezTo>
                      <a:pt x="116962" y="0"/>
                      <a:pt x="116962" y="0"/>
                      <a:pt x="116962" y="0"/>
                    </a:cubicBezTo>
                    <a:cubicBezTo>
                      <a:pt x="120000" y="22040"/>
                      <a:pt x="116962" y="46530"/>
                      <a:pt x="109367" y="66122"/>
                    </a:cubicBezTo>
                    <a:cubicBezTo>
                      <a:pt x="101772" y="90612"/>
                      <a:pt x="88101" y="107755"/>
                      <a:pt x="72911" y="115102"/>
                    </a:cubicBezTo>
                    <a:cubicBezTo>
                      <a:pt x="66835" y="117551"/>
                      <a:pt x="60759" y="119999"/>
                      <a:pt x="54683"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Shape 351"/>
              <p:cNvSpPr/>
              <p:nvPr/>
            </p:nvSpPr>
            <p:spPr>
              <a:xfrm>
                <a:off x="7412" y="1122"/>
                <a:ext cx="67" cy="73"/>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77333"/>
                      <a:pt x="9000" y="98666"/>
                      <a:pt x="12000" y="120000"/>
                    </a:cubicBezTo>
                    <a:lnTo>
                      <a:pt x="3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2" name="Shape 352"/>
              <p:cNvSpPr/>
              <p:nvPr/>
            </p:nvSpPr>
            <p:spPr>
              <a:xfrm>
                <a:off x="7380" y="1134"/>
                <a:ext cx="41" cy="121"/>
              </a:xfrm>
              <a:custGeom>
                <a:avLst/>
                <a:gdLst/>
                <a:ahLst/>
                <a:cxnLst/>
                <a:rect l="0" t="0" r="0" b="0"/>
                <a:pathLst>
                  <a:path w="120000" h="120000" extrusionOk="0">
                    <a:moveTo>
                      <a:pt x="100000" y="119999"/>
                    </a:moveTo>
                    <a:cubicBezTo>
                      <a:pt x="15000" y="92054"/>
                      <a:pt x="0" y="46027"/>
                      <a:pt x="55000" y="11506"/>
                    </a:cubicBezTo>
                    <a:cubicBezTo>
                      <a:pt x="65000" y="8219"/>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3" name="Shape 353"/>
              <p:cNvSpPr/>
              <p:nvPr/>
            </p:nvSpPr>
            <p:spPr>
              <a:xfrm>
                <a:off x="7440" y="1093"/>
                <a:ext cx="149" cy="171"/>
              </a:xfrm>
              <a:custGeom>
                <a:avLst/>
                <a:gdLst/>
                <a:ahLst/>
                <a:cxnLst/>
                <a:rect l="0" t="0" r="0" b="0"/>
                <a:pathLst>
                  <a:path w="120000" h="120000" extrusionOk="0">
                    <a:moveTo>
                      <a:pt x="81333" y="120000"/>
                    </a:moveTo>
                    <a:cubicBezTo>
                      <a:pt x="77333" y="115294"/>
                      <a:pt x="77333" y="115294"/>
                      <a:pt x="77333" y="115294"/>
                    </a:cubicBezTo>
                    <a:cubicBezTo>
                      <a:pt x="84000" y="110588"/>
                      <a:pt x="90666" y="104705"/>
                      <a:pt x="94666" y="97647"/>
                    </a:cubicBezTo>
                    <a:cubicBezTo>
                      <a:pt x="113333" y="68235"/>
                      <a:pt x="101333" y="31764"/>
                      <a:pt x="68000" y="15294"/>
                    </a:cubicBezTo>
                    <a:cubicBezTo>
                      <a:pt x="48000" y="5882"/>
                      <a:pt x="24000" y="5882"/>
                      <a:pt x="2666" y="15294"/>
                    </a:cubicBezTo>
                    <a:cubicBezTo>
                      <a:pt x="0" y="10588"/>
                      <a:pt x="0" y="10588"/>
                      <a:pt x="0" y="10588"/>
                    </a:cubicBezTo>
                    <a:cubicBezTo>
                      <a:pt x="22666" y="0"/>
                      <a:pt x="49333" y="0"/>
                      <a:pt x="70666" y="10588"/>
                    </a:cubicBezTo>
                    <a:cubicBezTo>
                      <a:pt x="106666" y="28235"/>
                      <a:pt x="120000" y="68235"/>
                      <a:pt x="100000" y="100000"/>
                    </a:cubicBezTo>
                    <a:cubicBezTo>
                      <a:pt x="96000" y="108235"/>
                      <a:pt x="89333" y="114117"/>
                      <a:pt x="8133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Shape 354"/>
              <p:cNvSpPr/>
              <p:nvPr/>
            </p:nvSpPr>
            <p:spPr>
              <a:xfrm>
                <a:off x="3037" y="876"/>
                <a:ext cx="544" cy="585"/>
              </a:xfrm>
              <a:custGeom>
                <a:avLst/>
                <a:gdLst/>
                <a:ahLst/>
                <a:cxnLst/>
                <a:rect l="0" t="0" r="0" b="0"/>
                <a:pathLst>
                  <a:path w="120000" h="120000" extrusionOk="0">
                    <a:moveTo>
                      <a:pt x="118678" y="120000"/>
                    </a:moveTo>
                    <a:lnTo>
                      <a:pt x="0" y="1023"/>
                    </a:lnTo>
                    <a:lnTo>
                      <a:pt x="1321" y="0"/>
                    </a:lnTo>
                    <a:lnTo>
                      <a:pt x="120000" y="118976"/>
                    </a:lnTo>
                    <a:lnTo>
                      <a:pt x="11867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Shape 355"/>
              <p:cNvSpPr/>
              <p:nvPr/>
            </p:nvSpPr>
            <p:spPr>
              <a:xfrm>
                <a:off x="2539" y="1056"/>
                <a:ext cx="906" cy="503"/>
              </a:xfrm>
              <a:custGeom>
                <a:avLst/>
                <a:gdLst/>
                <a:ahLst/>
                <a:cxnLst/>
                <a:rect l="0" t="0" r="0" b="0"/>
                <a:pathLst>
                  <a:path w="120000" h="120000" extrusionOk="0">
                    <a:moveTo>
                      <a:pt x="119337" y="120000"/>
                    </a:moveTo>
                    <a:lnTo>
                      <a:pt x="0" y="1904"/>
                    </a:lnTo>
                    <a:lnTo>
                      <a:pt x="397" y="0"/>
                    </a:lnTo>
                    <a:lnTo>
                      <a:pt x="119999" y="118571"/>
                    </a:lnTo>
                    <a:lnTo>
                      <a:pt x="11933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Shape 356"/>
              <p:cNvSpPr/>
              <p:nvPr/>
            </p:nvSpPr>
            <p:spPr>
              <a:xfrm>
                <a:off x="2086" y="1018"/>
                <a:ext cx="457" cy="42"/>
              </a:xfrm>
              <a:custGeom>
                <a:avLst/>
                <a:gdLst/>
                <a:ahLst/>
                <a:cxnLst/>
                <a:rect l="0" t="0" r="0" b="0"/>
                <a:pathLst>
                  <a:path w="120000" h="120000" extrusionOk="0">
                    <a:moveTo>
                      <a:pt x="120000" y="120000"/>
                    </a:moveTo>
                    <a:lnTo>
                      <a:pt x="0" y="22857"/>
                    </a:lnTo>
                    <a:lnTo>
                      <a:pt x="525" y="0"/>
                    </a:lnTo>
                    <a:lnTo>
                      <a:pt x="120000" y="97142"/>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7" name="Shape 357"/>
              <p:cNvSpPr/>
              <p:nvPr/>
            </p:nvSpPr>
            <p:spPr>
              <a:xfrm>
                <a:off x="575" y="2629"/>
                <a:ext cx="1908" cy="284"/>
              </a:xfrm>
              <a:custGeom>
                <a:avLst/>
                <a:gdLst/>
                <a:ahLst/>
                <a:cxnLst/>
                <a:rect l="0" t="0" r="0" b="0"/>
                <a:pathLst>
                  <a:path w="120000" h="120000" extrusionOk="0">
                    <a:moveTo>
                      <a:pt x="0" y="120000"/>
                    </a:moveTo>
                    <a:lnTo>
                      <a:pt x="0" y="116619"/>
                    </a:lnTo>
                    <a:lnTo>
                      <a:pt x="119937" y="0"/>
                    </a:lnTo>
                    <a:lnTo>
                      <a:pt x="120000" y="3802"/>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8" name="Shape 358"/>
              <p:cNvSpPr/>
              <p:nvPr/>
            </p:nvSpPr>
            <p:spPr>
              <a:xfrm>
                <a:off x="2485" y="2447"/>
                <a:ext cx="14" cy="179"/>
              </a:xfrm>
              <a:custGeom>
                <a:avLst/>
                <a:gdLst/>
                <a:ahLst/>
                <a:cxnLst/>
                <a:rect l="0" t="0" r="0" b="0"/>
                <a:pathLst>
                  <a:path w="120000" h="120000" extrusionOk="0">
                    <a:moveTo>
                      <a:pt x="59999" y="120000"/>
                    </a:moveTo>
                    <a:lnTo>
                      <a:pt x="0" y="120000"/>
                    </a:lnTo>
                    <a:lnTo>
                      <a:pt x="42857" y="0"/>
                    </a:lnTo>
                    <a:lnTo>
                      <a:pt x="119999" y="0"/>
                    </a:lnTo>
                    <a:lnTo>
                      <a:pt x="5999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 name="Shape 359"/>
              <p:cNvSpPr/>
              <p:nvPr/>
            </p:nvSpPr>
            <p:spPr>
              <a:xfrm>
                <a:off x="2280" y="2454"/>
                <a:ext cx="214" cy="181"/>
              </a:xfrm>
              <a:custGeom>
                <a:avLst/>
                <a:gdLst/>
                <a:ahLst/>
                <a:cxnLst/>
                <a:rect l="0" t="0" r="0" b="0"/>
                <a:pathLst>
                  <a:path w="120000" h="120000" extrusionOk="0">
                    <a:moveTo>
                      <a:pt x="116635" y="120000"/>
                    </a:moveTo>
                    <a:lnTo>
                      <a:pt x="0" y="3934"/>
                    </a:lnTo>
                    <a:lnTo>
                      <a:pt x="3925" y="0"/>
                    </a:lnTo>
                    <a:lnTo>
                      <a:pt x="120000" y="116721"/>
                    </a:lnTo>
                    <a:lnTo>
                      <a:pt x="11663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Shape 360"/>
              <p:cNvSpPr/>
              <p:nvPr/>
            </p:nvSpPr>
            <p:spPr>
              <a:xfrm>
                <a:off x="2418" y="2637"/>
                <a:ext cx="136" cy="70"/>
              </a:xfrm>
              <a:custGeom>
                <a:avLst/>
                <a:gdLst/>
                <a:ahLst/>
                <a:cxnLst/>
                <a:rect l="0" t="0" r="0" b="0"/>
                <a:pathLst>
                  <a:path w="120000" h="120000" extrusionOk="0">
                    <a:moveTo>
                      <a:pt x="62222" y="114285"/>
                    </a:moveTo>
                    <a:cubicBezTo>
                      <a:pt x="41481" y="114285"/>
                      <a:pt x="22222" y="94285"/>
                      <a:pt x="10370" y="62857"/>
                    </a:cubicBezTo>
                    <a:cubicBezTo>
                      <a:pt x="4444" y="42857"/>
                      <a:pt x="0" y="22857"/>
                      <a:pt x="0" y="0"/>
                    </a:cubicBezTo>
                    <a:cubicBezTo>
                      <a:pt x="4444" y="0"/>
                      <a:pt x="4444" y="0"/>
                      <a:pt x="4444" y="0"/>
                    </a:cubicBezTo>
                    <a:cubicBezTo>
                      <a:pt x="4444" y="20000"/>
                      <a:pt x="8888" y="40000"/>
                      <a:pt x="14814" y="57142"/>
                    </a:cubicBezTo>
                    <a:cubicBezTo>
                      <a:pt x="32592" y="108571"/>
                      <a:pt x="66666" y="120000"/>
                      <a:pt x="93333" y="85714"/>
                    </a:cubicBezTo>
                    <a:cubicBezTo>
                      <a:pt x="103703" y="71428"/>
                      <a:pt x="112592" y="51428"/>
                      <a:pt x="115555" y="25714"/>
                    </a:cubicBezTo>
                    <a:cubicBezTo>
                      <a:pt x="120000" y="28571"/>
                      <a:pt x="120000" y="28571"/>
                      <a:pt x="120000" y="28571"/>
                    </a:cubicBezTo>
                    <a:cubicBezTo>
                      <a:pt x="115555" y="54285"/>
                      <a:pt x="108148" y="77142"/>
                      <a:pt x="96296" y="94285"/>
                    </a:cubicBezTo>
                    <a:cubicBezTo>
                      <a:pt x="85925" y="108571"/>
                      <a:pt x="74074" y="114285"/>
                      <a:pt x="62222" y="11428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Shape 361"/>
              <p:cNvSpPr/>
              <p:nvPr/>
            </p:nvSpPr>
            <p:spPr>
              <a:xfrm>
                <a:off x="2421" y="2562"/>
                <a:ext cx="91" cy="49"/>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Shape 362"/>
              <p:cNvSpPr/>
              <p:nvPr/>
            </p:nvSpPr>
            <p:spPr>
              <a:xfrm>
                <a:off x="2386" y="2551"/>
                <a:ext cx="66" cy="112"/>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0769" y="8955"/>
                      <a:pt x="104615" y="12537"/>
                      <a:pt x="98461" y="14328"/>
                    </a:cubicBezTo>
                    <a:cubicBezTo>
                      <a:pt x="43076" y="37611"/>
                      <a:pt x="15384" y="78805"/>
                      <a:pt x="36923" y="118208"/>
                    </a:cubicBezTo>
                    <a:lnTo>
                      <a:pt x="2153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Shape 363"/>
              <p:cNvSpPr/>
              <p:nvPr/>
            </p:nvSpPr>
            <p:spPr>
              <a:xfrm>
                <a:off x="2487" y="2539"/>
                <a:ext cx="108" cy="185"/>
              </a:xfrm>
              <a:custGeom>
                <a:avLst/>
                <a:gdLst/>
                <a:ahLst/>
                <a:cxnLst/>
                <a:rect l="0" t="0" r="0" b="0"/>
                <a:pathLst>
                  <a:path w="120000" h="120000" extrusionOk="0">
                    <a:moveTo>
                      <a:pt x="22500" y="120000"/>
                    </a:moveTo>
                    <a:cubicBezTo>
                      <a:pt x="20625" y="115675"/>
                      <a:pt x="20625" y="115675"/>
                      <a:pt x="20625" y="115675"/>
                    </a:cubicBezTo>
                    <a:cubicBezTo>
                      <a:pt x="31875" y="113513"/>
                      <a:pt x="45000" y="111351"/>
                      <a:pt x="54375" y="107027"/>
                    </a:cubicBezTo>
                    <a:cubicBezTo>
                      <a:pt x="99375" y="89729"/>
                      <a:pt x="110625" y="55135"/>
                      <a:pt x="80625" y="30270"/>
                    </a:cubicBezTo>
                    <a:cubicBezTo>
                      <a:pt x="61875" y="14054"/>
                      <a:pt x="31875" y="5405"/>
                      <a:pt x="0" y="5405"/>
                    </a:cubicBezTo>
                    <a:cubicBezTo>
                      <a:pt x="0" y="0"/>
                      <a:pt x="0" y="0"/>
                      <a:pt x="0" y="0"/>
                    </a:cubicBezTo>
                    <a:cubicBezTo>
                      <a:pt x="35625" y="0"/>
                      <a:pt x="67500" y="9729"/>
                      <a:pt x="88125" y="27027"/>
                    </a:cubicBezTo>
                    <a:cubicBezTo>
                      <a:pt x="120000" y="55135"/>
                      <a:pt x="108750" y="91891"/>
                      <a:pt x="60000" y="111351"/>
                    </a:cubicBezTo>
                    <a:cubicBezTo>
                      <a:pt x="48750" y="115675"/>
                      <a:pt x="35625" y="118918"/>
                      <a:pt x="225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4" name="Shape 364"/>
              <p:cNvSpPr/>
              <p:nvPr/>
            </p:nvSpPr>
            <p:spPr>
              <a:xfrm>
                <a:off x="2295" y="1059"/>
                <a:ext cx="242" cy="211"/>
              </a:xfrm>
              <a:custGeom>
                <a:avLst/>
                <a:gdLst/>
                <a:ahLst/>
                <a:cxnLst/>
                <a:rect l="0" t="0" r="0" b="0"/>
                <a:pathLst>
                  <a:path w="120000" h="120000" extrusionOk="0">
                    <a:moveTo>
                      <a:pt x="2459" y="120000"/>
                    </a:moveTo>
                    <a:lnTo>
                      <a:pt x="0" y="116587"/>
                    </a:lnTo>
                    <a:lnTo>
                      <a:pt x="117540" y="0"/>
                    </a:lnTo>
                    <a:lnTo>
                      <a:pt x="120000" y="2843"/>
                    </a:lnTo>
                    <a:lnTo>
                      <a:pt x="245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5" name="Shape 365"/>
              <p:cNvSpPr/>
              <p:nvPr/>
            </p:nvSpPr>
            <p:spPr>
              <a:xfrm>
                <a:off x="2455" y="897"/>
                <a:ext cx="87" cy="159"/>
              </a:xfrm>
              <a:custGeom>
                <a:avLst/>
                <a:gdLst/>
                <a:ahLst/>
                <a:cxnLst/>
                <a:rect l="0" t="0" r="0" b="0"/>
                <a:pathLst>
                  <a:path w="120000" h="120000" extrusionOk="0">
                    <a:moveTo>
                      <a:pt x="110344" y="120000"/>
                    </a:moveTo>
                    <a:lnTo>
                      <a:pt x="0" y="3726"/>
                    </a:lnTo>
                    <a:lnTo>
                      <a:pt x="9655" y="0"/>
                    </a:lnTo>
                    <a:lnTo>
                      <a:pt x="120000" y="117763"/>
                    </a:lnTo>
                    <a:lnTo>
                      <a:pt x="11034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6" name="Shape 366"/>
              <p:cNvSpPr/>
              <p:nvPr/>
            </p:nvSpPr>
            <p:spPr>
              <a:xfrm>
                <a:off x="2497" y="1030"/>
                <a:ext cx="112" cy="106"/>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7" name="Shape 367"/>
              <p:cNvSpPr/>
              <p:nvPr/>
            </p:nvSpPr>
            <p:spPr>
              <a:xfrm>
                <a:off x="2470" y="1005"/>
                <a:ext cx="44" cy="92"/>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0714"/>
                      <a:pt x="36923" y="115714"/>
                    </a:cubicBezTo>
                    <a:lnTo>
                      <a:pt x="23076"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8" name="Shape 368"/>
              <p:cNvSpPr/>
              <p:nvPr/>
            </p:nvSpPr>
            <p:spPr>
              <a:xfrm>
                <a:off x="2445" y="1039"/>
                <a:ext cx="62" cy="112"/>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9" name="Shape 369"/>
              <p:cNvSpPr/>
              <p:nvPr/>
            </p:nvSpPr>
            <p:spPr>
              <a:xfrm>
                <a:off x="2470" y="968"/>
                <a:ext cx="171" cy="144"/>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Shape 370"/>
              <p:cNvSpPr/>
              <p:nvPr/>
            </p:nvSpPr>
            <p:spPr>
              <a:xfrm>
                <a:off x="2645" y="1695"/>
                <a:ext cx="780" cy="58"/>
              </a:xfrm>
              <a:custGeom>
                <a:avLst/>
                <a:gdLst/>
                <a:ahLst/>
                <a:cxnLst/>
                <a:rect l="0" t="0" r="0" b="0"/>
                <a:pathLst>
                  <a:path w="120000" h="120000" extrusionOk="0">
                    <a:moveTo>
                      <a:pt x="120000" y="120000"/>
                    </a:moveTo>
                    <a:lnTo>
                      <a:pt x="0" y="16000"/>
                    </a:lnTo>
                    <a:lnTo>
                      <a:pt x="306" y="0"/>
                    </a:lnTo>
                    <a:lnTo>
                      <a:pt x="120000" y="10400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Shape 371"/>
              <p:cNvSpPr/>
              <p:nvPr/>
            </p:nvSpPr>
            <p:spPr>
              <a:xfrm>
                <a:off x="-85" y="1960"/>
                <a:ext cx="136" cy="42"/>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2" name="Shape 372"/>
              <p:cNvSpPr/>
              <p:nvPr/>
            </p:nvSpPr>
            <p:spPr>
              <a:xfrm>
                <a:off x="-85" y="2012"/>
                <a:ext cx="136" cy="2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3" name="Shape 373"/>
              <p:cNvSpPr/>
              <p:nvPr/>
            </p:nvSpPr>
            <p:spPr>
              <a:xfrm>
                <a:off x="-85" y="2054"/>
                <a:ext cx="136" cy="42"/>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4" name="Shape 374"/>
              <p:cNvSpPr/>
              <p:nvPr/>
            </p:nvSpPr>
            <p:spPr>
              <a:xfrm>
                <a:off x="-419" y="2027"/>
                <a:ext cx="351" cy="65"/>
              </a:xfrm>
              <a:custGeom>
                <a:avLst/>
                <a:gdLst/>
                <a:ahLst/>
                <a:cxnLst/>
                <a:rect l="0" t="0" r="0" b="0"/>
                <a:pathLst>
                  <a:path w="120000" h="120000" extrusionOk="0">
                    <a:moveTo>
                      <a:pt x="0" y="120000"/>
                    </a:moveTo>
                    <a:lnTo>
                      <a:pt x="0" y="105230"/>
                    </a:lnTo>
                    <a:lnTo>
                      <a:pt x="119316" y="0"/>
                    </a:lnTo>
                    <a:lnTo>
                      <a:pt x="119999" y="11076"/>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5" name="Shape 375"/>
              <p:cNvSpPr/>
              <p:nvPr/>
            </p:nvSpPr>
            <p:spPr>
              <a:xfrm>
                <a:off x="-187" y="1775"/>
                <a:ext cx="149" cy="215"/>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6" name="Shape 376"/>
              <p:cNvSpPr/>
              <p:nvPr/>
            </p:nvSpPr>
            <p:spPr>
              <a:xfrm>
                <a:off x="10" y="1837"/>
                <a:ext cx="189" cy="149"/>
              </a:xfrm>
              <a:custGeom>
                <a:avLst/>
                <a:gdLst/>
                <a:ahLst/>
                <a:cxnLst/>
                <a:rect l="0" t="0" r="0" b="0"/>
                <a:pathLst>
                  <a:path w="120000" h="120000" extrusionOk="0">
                    <a:moveTo>
                      <a:pt x="3141" y="120000"/>
                    </a:moveTo>
                    <a:lnTo>
                      <a:pt x="0" y="116026"/>
                    </a:lnTo>
                    <a:lnTo>
                      <a:pt x="116858" y="0"/>
                    </a:lnTo>
                    <a:lnTo>
                      <a:pt x="120000" y="3973"/>
                    </a:lnTo>
                    <a:lnTo>
                      <a:pt x="3141"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7" name="Shape 377"/>
              <p:cNvSpPr/>
              <p:nvPr/>
            </p:nvSpPr>
            <p:spPr>
              <a:xfrm>
                <a:off x="-18" y="1728"/>
                <a:ext cx="9" cy="25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8" name="Shape 378"/>
              <p:cNvSpPr/>
              <p:nvPr/>
            </p:nvSpPr>
            <p:spPr>
              <a:xfrm>
                <a:off x="-11" y="87"/>
                <a:ext cx="526" cy="181"/>
              </a:xfrm>
              <a:custGeom>
                <a:avLst/>
                <a:gdLst/>
                <a:ahLst/>
                <a:cxnLst/>
                <a:rect l="0" t="0" r="0" b="0"/>
                <a:pathLst>
                  <a:path w="120000" h="120000" extrusionOk="0">
                    <a:moveTo>
                      <a:pt x="912" y="120000"/>
                    </a:moveTo>
                    <a:lnTo>
                      <a:pt x="0" y="115409"/>
                    </a:lnTo>
                    <a:lnTo>
                      <a:pt x="119315" y="0"/>
                    </a:lnTo>
                    <a:lnTo>
                      <a:pt x="120000" y="4590"/>
                    </a:lnTo>
                    <a:lnTo>
                      <a:pt x="91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9" name="Shape 379"/>
              <p:cNvSpPr/>
              <p:nvPr/>
            </p:nvSpPr>
            <p:spPr>
              <a:xfrm>
                <a:off x="-703" y="630"/>
                <a:ext cx="360" cy="180"/>
              </a:xfrm>
              <a:custGeom>
                <a:avLst/>
                <a:gdLst/>
                <a:ahLst/>
                <a:cxnLst/>
                <a:rect l="0" t="0" r="0" b="0"/>
                <a:pathLst>
                  <a:path w="120000" h="120000" extrusionOk="0">
                    <a:moveTo>
                      <a:pt x="119005" y="120000"/>
                    </a:moveTo>
                    <a:lnTo>
                      <a:pt x="0" y="4615"/>
                    </a:lnTo>
                    <a:lnTo>
                      <a:pt x="994" y="0"/>
                    </a:lnTo>
                    <a:lnTo>
                      <a:pt x="120000" y="115384"/>
                    </a:lnTo>
                    <a:lnTo>
                      <a:pt x="119005"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Shape 380"/>
              <p:cNvSpPr/>
              <p:nvPr/>
            </p:nvSpPr>
            <p:spPr>
              <a:xfrm>
                <a:off x="281" y="97"/>
                <a:ext cx="235" cy="356"/>
              </a:xfrm>
              <a:custGeom>
                <a:avLst/>
                <a:gdLst/>
                <a:ahLst/>
                <a:cxnLst/>
                <a:rect l="0" t="0" r="0" b="0"/>
                <a:pathLst>
                  <a:path w="120000" h="120000" extrusionOk="0">
                    <a:moveTo>
                      <a:pt x="3544" y="120000"/>
                    </a:moveTo>
                    <a:lnTo>
                      <a:pt x="0" y="118324"/>
                    </a:lnTo>
                    <a:lnTo>
                      <a:pt x="115443" y="0"/>
                    </a:lnTo>
                    <a:lnTo>
                      <a:pt x="120000" y="1340"/>
                    </a:lnTo>
                    <a:lnTo>
                      <a:pt x="354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Shape 381"/>
              <p:cNvSpPr/>
              <p:nvPr/>
            </p:nvSpPr>
            <p:spPr>
              <a:xfrm>
                <a:off x="501" y="94"/>
                <a:ext cx="856" cy="763"/>
              </a:xfrm>
              <a:custGeom>
                <a:avLst/>
                <a:gdLst/>
                <a:ahLst/>
                <a:cxnLst/>
                <a:rect l="0" t="0" r="0" b="0"/>
                <a:pathLst>
                  <a:path w="120000" h="120000" extrusionOk="0">
                    <a:moveTo>
                      <a:pt x="119299" y="120000"/>
                    </a:moveTo>
                    <a:lnTo>
                      <a:pt x="0" y="943"/>
                    </a:lnTo>
                    <a:lnTo>
                      <a:pt x="700" y="0"/>
                    </a:lnTo>
                    <a:lnTo>
                      <a:pt x="120000" y="119213"/>
                    </a:lnTo>
                    <a:lnTo>
                      <a:pt x="11929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2" name="Shape 382"/>
              <p:cNvSpPr/>
              <p:nvPr/>
            </p:nvSpPr>
            <p:spPr>
              <a:xfrm>
                <a:off x="440" y="56"/>
                <a:ext cx="112" cy="106"/>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3" name="Shape 383"/>
              <p:cNvSpPr/>
              <p:nvPr/>
            </p:nvSpPr>
            <p:spPr>
              <a:xfrm>
                <a:off x="469" y="23"/>
                <a:ext cx="99" cy="34"/>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4" name="Shape 384"/>
              <p:cNvSpPr/>
              <p:nvPr/>
            </p:nvSpPr>
            <p:spPr>
              <a:xfrm>
                <a:off x="419" y="0"/>
                <a:ext cx="102" cy="72"/>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5" name="Shape 385"/>
              <p:cNvSpPr/>
              <p:nvPr/>
            </p:nvSpPr>
            <p:spPr>
              <a:xfrm>
                <a:off x="476" y="11"/>
                <a:ext cx="129" cy="173"/>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Shape 386"/>
              <p:cNvSpPr/>
              <p:nvPr/>
            </p:nvSpPr>
            <p:spPr>
              <a:xfrm>
                <a:off x="943" y="856"/>
                <a:ext cx="402" cy="237"/>
              </a:xfrm>
              <a:custGeom>
                <a:avLst/>
                <a:gdLst/>
                <a:ahLst/>
                <a:cxnLst/>
                <a:rect l="0" t="0" r="0" b="0"/>
                <a:pathLst>
                  <a:path w="120000" h="120000" extrusionOk="0">
                    <a:moveTo>
                      <a:pt x="1492" y="120000"/>
                    </a:moveTo>
                    <a:lnTo>
                      <a:pt x="0" y="116485"/>
                    </a:lnTo>
                    <a:lnTo>
                      <a:pt x="118507" y="0"/>
                    </a:lnTo>
                    <a:lnTo>
                      <a:pt x="120000" y="3514"/>
                    </a:lnTo>
                    <a:lnTo>
                      <a:pt x="149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7" name="Shape 387"/>
              <p:cNvSpPr/>
              <p:nvPr/>
            </p:nvSpPr>
            <p:spPr>
              <a:xfrm>
                <a:off x="931" y="855"/>
                <a:ext cx="414" cy="1007"/>
              </a:xfrm>
              <a:custGeom>
                <a:avLst/>
                <a:gdLst/>
                <a:ahLst/>
                <a:cxnLst/>
                <a:rect l="0" t="0" r="0" b="0"/>
                <a:pathLst>
                  <a:path w="120000" h="120000" extrusionOk="0">
                    <a:moveTo>
                      <a:pt x="1739" y="120000"/>
                    </a:moveTo>
                    <a:lnTo>
                      <a:pt x="0" y="119642"/>
                    </a:lnTo>
                    <a:lnTo>
                      <a:pt x="118260" y="0"/>
                    </a:lnTo>
                    <a:lnTo>
                      <a:pt x="120000" y="476"/>
                    </a:lnTo>
                    <a:lnTo>
                      <a:pt x="173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8" name="Shape 388"/>
              <p:cNvSpPr/>
              <p:nvPr/>
            </p:nvSpPr>
            <p:spPr>
              <a:xfrm>
                <a:off x="1314" y="609"/>
                <a:ext cx="33" cy="245"/>
              </a:xfrm>
              <a:custGeom>
                <a:avLst/>
                <a:gdLst/>
                <a:ahLst/>
                <a:cxnLst/>
                <a:rect l="0" t="0" r="0" b="0"/>
                <a:pathLst>
                  <a:path w="120000" h="120000" extrusionOk="0">
                    <a:moveTo>
                      <a:pt x="90909" y="120000"/>
                    </a:moveTo>
                    <a:lnTo>
                      <a:pt x="0" y="0"/>
                    </a:lnTo>
                    <a:lnTo>
                      <a:pt x="29090" y="0"/>
                    </a:lnTo>
                    <a:lnTo>
                      <a:pt x="120000" y="119028"/>
                    </a:lnTo>
                    <a:lnTo>
                      <a:pt x="909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9" name="Shape 389"/>
              <p:cNvSpPr/>
              <p:nvPr/>
            </p:nvSpPr>
            <p:spPr>
              <a:xfrm>
                <a:off x="578" y="1427"/>
                <a:ext cx="361" cy="426"/>
              </a:xfrm>
              <a:custGeom>
                <a:avLst/>
                <a:gdLst/>
                <a:ahLst/>
                <a:cxnLst/>
                <a:rect l="0" t="0" r="0" b="0"/>
                <a:pathLst>
                  <a:path w="120000" h="120000" extrusionOk="0">
                    <a:moveTo>
                      <a:pt x="117685" y="119999"/>
                    </a:moveTo>
                    <a:lnTo>
                      <a:pt x="0" y="1971"/>
                    </a:lnTo>
                    <a:lnTo>
                      <a:pt x="1652" y="0"/>
                    </a:lnTo>
                    <a:lnTo>
                      <a:pt x="120000" y="118591"/>
                    </a:lnTo>
                    <a:lnTo>
                      <a:pt x="117685"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Shape 390"/>
              <p:cNvSpPr/>
              <p:nvPr/>
            </p:nvSpPr>
            <p:spPr>
              <a:xfrm>
                <a:off x="696" y="1854"/>
                <a:ext cx="240" cy="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Shape 391"/>
              <p:cNvSpPr/>
              <p:nvPr/>
            </p:nvSpPr>
            <p:spPr>
              <a:xfrm>
                <a:off x="931" y="1860"/>
                <a:ext cx="342" cy="273"/>
              </a:xfrm>
              <a:custGeom>
                <a:avLst/>
                <a:gdLst/>
                <a:ahLst/>
                <a:cxnLst/>
                <a:rect l="0" t="0" r="0" b="0"/>
                <a:pathLst>
                  <a:path w="120000" h="120000" extrusionOk="0">
                    <a:moveTo>
                      <a:pt x="118245" y="119999"/>
                    </a:moveTo>
                    <a:lnTo>
                      <a:pt x="0" y="3076"/>
                    </a:lnTo>
                    <a:lnTo>
                      <a:pt x="1754" y="0"/>
                    </a:lnTo>
                    <a:lnTo>
                      <a:pt x="120000" y="117802"/>
                    </a:lnTo>
                    <a:lnTo>
                      <a:pt x="118245"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2" name="Shape 392"/>
              <p:cNvSpPr/>
              <p:nvPr/>
            </p:nvSpPr>
            <p:spPr>
              <a:xfrm>
                <a:off x="939" y="1711"/>
                <a:ext cx="487" cy="146"/>
              </a:xfrm>
              <a:custGeom>
                <a:avLst/>
                <a:gdLst/>
                <a:ahLst/>
                <a:cxnLst/>
                <a:rect l="0" t="0" r="0" b="0"/>
                <a:pathLst>
                  <a:path w="120000" h="120000" extrusionOk="0">
                    <a:moveTo>
                      <a:pt x="492" y="120000"/>
                    </a:moveTo>
                    <a:lnTo>
                      <a:pt x="0" y="112702"/>
                    </a:lnTo>
                    <a:lnTo>
                      <a:pt x="119014" y="0"/>
                    </a:lnTo>
                    <a:lnTo>
                      <a:pt x="120000" y="6486"/>
                    </a:lnTo>
                    <a:lnTo>
                      <a:pt x="49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3" name="Shape 393"/>
              <p:cNvSpPr/>
              <p:nvPr/>
            </p:nvSpPr>
            <p:spPr>
              <a:xfrm>
                <a:off x="5922" y="2961"/>
                <a:ext cx="122" cy="99"/>
              </a:xfrm>
              <a:custGeom>
                <a:avLst/>
                <a:gdLst/>
                <a:ahLst/>
                <a:cxnLst/>
                <a:rect l="0" t="0" r="0" b="0"/>
                <a:pathLst>
                  <a:path w="120000" h="120000" extrusionOk="0">
                    <a:moveTo>
                      <a:pt x="50270" y="115932"/>
                    </a:moveTo>
                    <a:cubicBezTo>
                      <a:pt x="43783" y="115932"/>
                      <a:pt x="37297" y="115932"/>
                      <a:pt x="30810" y="111864"/>
                    </a:cubicBezTo>
                    <a:cubicBezTo>
                      <a:pt x="19459" y="107796"/>
                      <a:pt x="8108" y="99661"/>
                      <a:pt x="0" y="87457"/>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3513" y="0"/>
                      <a:pt x="113513" y="0"/>
                      <a:pt x="113513"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4" name="Shape 394"/>
              <p:cNvSpPr/>
              <p:nvPr/>
            </p:nvSpPr>
            <p:spPr>
              <a:xfrm>
                <a:off x="5904" y="2920"/>
                <a:ext cx="54" cy="87"/>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5" name="Shape 395"/>
              <p:cNvSpPr/>
              <p:nvPr/>
            </p:nvSpPr>
            <p:spPr>
              <a:xfrm>
                <a:off x="5872" y="2945"/>
                <a:ext cx="54" cy="117"/>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48750" y="91267"/>
                      <a:pt x="120000" y="113239"/>
                    </a:cubicBezTo>
                    <a:lnTo>
                      <a:pt x="1087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6" name="Shape 396"/>
              <p:cNvSpPr/>
              <p:nvPr/>
            </p:nvSpPr>
            <p:spPr>
              <a:xfrm>
                <a:off x="5915" y="2887"/>
                <a:ext cx="165" cy="162"/>
              </a:xfrm>
              <a:custGeom>
                <a:avLst/>
                <a:gdLst/>
                <a:ahLst/>
                <a:cxnLst/>
                <a:rect l="0" t="0" r="0" b="0"/>
                <a:pathLst>
                  <a:path w="120000" h="120000" extrusionOk="0">
                    <a:moveTo>
                      <a:pt x="95510" y="120000"/>
                    </a:moveTo>
                    <a:cubicBezTo>
                      <a:pt x="91836" y="115000"/>
                      <a:pt x="91836" y="115000"/>
                      <a:pt x="91836" y="115000"/>
                    </a:cubicBezTo>
                    <a:cubicBezTo>
                      <a:pt x="96734" y="108750"/>
                      <a:pt x="100408" y="101250"/>
                      <a:pt x="102857" y="93750"/>
                    </a:cubicBezTo>
                    <a:cubicBezTo>
                      <a:pt x="113877" y="60000"/>
                      <a:pt x="95510" y="23750"/>
                      <a:pt x="62448" y="13750"/>
                    </a:cubicBezTo>
                    <a:cubicBezTo>
                      <a:pt x="41632" y="7500"/>
                      <a:pt x="19591" y="11250"/>
                      <a:pt x="3673" y="25000"/>
                    </a:cubicBezTo>
                    <a:cubicBezTo>
                      <a:pt x="0" y="20000"/>
                      <a:pt x="0" y="20000"/>
                      <a:pt x="0" y="20000"/>
                    </a:cubicBezTo>
                    <a:cubicBezTo>
                      <a:pt x="18367" y="5000"/>
                      <a:pt x="41632" y="0"/>
                      <a:pt x="63673" y="7500"/>
                    </a:cubicBezTo>
                    <a:cubicBezTo>
                      <a:pt x="100408" y="18750"/>
                      <a:pt x="119999" y="58750"/>
                      <a:pt x="108979" y="95000"/>
                    </a:cubicBezTo>
                    <a:cubicBezTo>
                      <a:pt x="106530" y="103750"/>
                      <a:pt x="101632" y="112500"/>
                      <a:pt x="9551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7" name="Shape 397"/>
              <p:cNvSpPr/>
              <p:nvPr/>
            </p:nvSpPr>
            <p:spPr>
              <a:xfrm>
                <a:off x="2497" y="1618"/>
                <a:ext cx="163" cy="163"/>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8" name="Shape 398"/>
              <p:cNvSpPr/>
              <p:nvPr/>
            </p:nvSpPr>
            <p:spPr>
              <a:xfrm>
                <a:off x="1988" y="2080"/>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9" name="Shape 399"/>
              <p:cNvSpPr/>
              <p:nvPr/>
            </p:nvSpPr>
            <p:spPr>
              <a:xfrm>
                <a:off x="1963" y="2054"/>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Shape 400"/>
              <p:cNvSpPr/>
              <p:nvPr/>
            </p:nvSpPr>
            <p:spPr>
              <a:xfrm>
                <a:off x="1963" y="2028"/>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Shape 401"/>
              <p:cNvSpPr/>
              <p:nvPr/>
            </p:nvSpPr>
            <p:spPr>
              <a:xfrm>
                <a:off x="1988" y="205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2" name="Shape 402"/>
              <p:cNvSpPr/>
              <p:nvPr/>
            </p:nvSpPr>
            <p:spPr>
              <a:xfrm>
                <a:off x="2013" y="205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Shape 403"/>
              <p:cNvSpPr/>
              <p:nvPr/>
            </p:nvSpPr>
            <p:spPr>
              <a:xfrm>
                <a:off x="2013" y="2028"/>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4" name="Shape 404"/>
              <p:cNvSpPr/>
              <p:nvPr/>
            </p:nvSpPr>
            <p:spPr>
              <a:xfrm>
                <a:off x="2013" y="2080"/>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5" name="Shape 405"/>
              <p:cNvSpPr/>
              <p:nvPr/>
            </p:nvSpPr>
            <p:spPr>
              <a:xfrm>
                <a:off x="1988" y="2028"/>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6" name="Shape 406"/>
              <p:cNvSpPr/>
              <p:nvPr/>
            </p:nvSpPr>
            <p:spPr>
              <a:xfrm>
                <a:off x="1963" y="2080"/>
                <a:ext cx="13"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7" name="Shape 407"/>
              <p:cNvSpPr/>
              <p:nvPr/>
            </p:nvSpPr>
            <p:spPr>
              <a:xfrm>
                <a:off x="1912" y="2080"/>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8" name="Shape 408"/>
              <p:cNvSpPr/>
              <p:nvPr/>
            </p:nvSpPr>
            <p:spPr>
              <a:xfrm>
                <a:off x="1912" y="205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9" name="Shape 409"/>
              <p:cNvSpPr/>
              <p:nvPr/>
            </p:nvSpPr>
            <p:spPr>
              <a:xfrm>
                <a:off x="1937" y="2028"/>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Shape 410"/>
              <p:cNvSpPr/>
              <p:nvPr/>
            </p:nvSpPr>
            <p:spPr>
              <a:xfrm>
                <a:off x="1937" y="2080"/>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Shape 411"/>
              <p:cNvSpPr/>
              <p:nvPr/>
            </p:nvSpPr>
            <p:spPr>
              <a:xfrm>
                <a:off x="1912" y="2028"/>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Shape 412"/>
              <p:cNvSpPr/>
              <p:nvPr/>
            </p:nvSpPr>
            <p:spPr>
              <a:xfrm>
                <a:off x="1937" y="2054"/>
                <a:ext cx="14" cy="1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3" name="Shape 413"/>
              <p:cNvSpPr/>
              <p:nvPr/>
            </p:nvSpPr>
            <p:spPr>
              <a:xfrm>
                <a:off x="1928" y="1960"/>
                <a:ext cx="14" cy="26"/>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4" name="Shape 414"/>
              <p:cNvSpPr/>
              <p:nvPr/>
            </p:nvSpPr>
            <p:spPr>
              <a:xfrm>
                <a:off x="2000" y="1960"/>
                <a:ext cx="14" cy="26"/>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5" name="Shape 415"/>
              <p:cNvSpPr/>
              <p:nvPr/>
            </p:nvSpPr>
            <p:spPr>
              <a:xfrm>
                <a:off x="1887" y="1975"/>
                <a:ext cx="165" cy="147"/>
              </a:xfrm>
              <a:custGeom>
                <a:avLst/>
                <a:gdLst/>
                <a:ahLst/>
                <a:cxnLst/>
                <a:rect l="0" t="0" r="0" b="0"/>
                <a:pathLst>
                  <a:path w="120000" h="120000" extrusionOk="0">
                    <a:moveTo>
                      <a:pt x="98909" y="0"/>
                    </a:moveTo>
                    <a:lnTo>
                      <a:pt x="98909" y="17718"/>
                    </a:lnTo>
                    <a:lnTo>
                      <a:pt x="72727" y="17718"/>
                    </a:lnTo>
                    <a:lnTo>
                      <a:pt x="72727" y="0"/>
                    </a:lnTo>
                    <a:lnTo>
                      <a:pt x="48000" y="0"/>
                    </a:lnTo>
                    <a:lnTo>
                      <a:pt x="48000" y="17718"/>
                    </a:lnTo>
                    <a:lnTo>
                      <a:pt x="19636" y="17718"/>
                    </a:lnTo>
                    <a:lnTo>
                      <a:pt x="19636" y="0"/>
                    </a:lnTo>
                    <a:lnTo>
                      <a:pt x="0" y="0"/>
                    </a:lnTo>
                    <a:lnTo>
                      <a:pt x="0" y="120000"/>
                    </a:lnTo>
                    <a:lnTo>
                      <a:pt x="120000" y="120000"/>
                    </a:lnTo>
                    <a:lnTo>
                      <a:pt x="120000" y="0"/>
                    </a:lnTo>
                    <a:lnTo>
                      <a:pt x="98909" y="0"/>
                    </a:lnTo>
                    <a:close/>
                    <a:moveTo>
                      <a:pt x="114909" y="115167"/>
                    </a:moveTo>
                    <a:lnTo>
                      <a:pt x="5090" y="115167"/>
                    </a:lnTo>
                    <a:lnTo>
                      <a:pt x="5090" y="26577"/>
                    </a:lnTo>
                    <a:lnTo>
                      <a:pt x="114909" y="26577"/>
                    </a:lnTo>
                    <a:lnTo>
                      <a:pt x="114909" y="115167"/>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6" name="Shape 416"/>
              <p:cNvSpPr/>
              <p:nvPr/>
            </p:nvSpPr>
            <p:spPr>
              <a:xfrm>
                <a:off x="2205" y="1264"/>
                <a:ext cx="168"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 name="Shape 417"/>
              <p:cNvSpPr/>
              <p:nvPr/>
            </p:nvSpPr>
            <p:spPr>
              <a:xfrm>
                <a:off x="1956" y="956"/>
                <a:ext cx="146"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8" name="Shape 418"/>
              <p:cNvSpPr/>
              <p:nvPr/>
            </p:nvSpPr>
            <p:spPr>
              <a:xfrm>
                <a:off x="1956" y="1014"/>
                <a:ext cx="146"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9" name="Shape 419"/>
              <p:cNvSpPr/>
              <p:nvPr/>
            </p:nvSpPr>
            <p:spPr>
              <a:xfrm>
                <a:off x="1956" y="1060"/>
                <a:ext cx="146" cy="44"/>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0" name="Shape 420"/>
              <p:cNvSpPr/>
              <p:nvPr/>
            </p:nvSpPr>
            <p:spPr>
              <a:xfrm>
                <a:off x="2368" y="734"/>
                <a:ext cx="168" cy="168"/>
              </a:xfrm>
              <a:custGeom>
                <a:avLst/>
                <a:gdLst/>
                <a:ahLst/>
                <a:cxnLst/>
                <a:rect l="0" t="0" r="0" b="0"/>
                <a:pathLst>
                  <a:path w="120000" h="120000" extrusionOk="0">
                    <a:moveTo>
                      <a:pt x="82857" y="54285"/>
                    </a:moveTo>
                    <a:lnTo>
                      <a:pt x="37142" y="54285"/>
                    </a:lnTo>
                    <a:lnTo>
                      <a:pt x="37142" y="49285"/>
                    </a:lnTo>
                    <a:lnTo>
                      <a:pt x="82857" y="49285"/>
                    </a:lnTo>
                    <a:lnTo>
                      <a:pt x="82857" y="54285"/>
                    </a:lnTo>
                    <a:close/>
                    <a:moveTo>
                      <a:pt x="82857" y="68571"/>
                    </a:moveTo>
                    <a:lnTo>
                      <a:pt x="37142" y="68571"/>
                    </a:lnTo>
                    <a:lnTo>
                      <a:pt x="37142" y="75000"/>
                    </a:lnTo>
                    <a:lnTo>
                      <a:pt x="82857" y="75000"/>
                    </a:lnTo>
                    <a:lnTo>
                      <a:pt x="82857" y="68571"/>
                    </a:lnTo>
                    <a:close/>
                    <a:moveTo>
                      <a:pt x="82857" y="27857"/>
                    </a:moveTo>
                    <a:lnTo>
                      <a:pt x="37142" y="27857"/>
                    </a:lnTo>
                    <a:lnTo>
                      <a:pt x="37142" y="33571"/>
                    </a:lnTo>
                    <a:lnTo>
                      <a:pt x="82857" y="33571"/>
                    </a:lnTo>
                    <a:lnTo>
                      <a:pt x="82857" y="27857"/>
                    </a:lnTo>
                    <a:close/>
                    <a:moveTo>
                      <a:pt x="82857" y="90000"/>
                    </a:moveTo>
                    <a:lnTo>
                      <a:pt x="37142" y="90000"/>
                    </a:lnTo>
                    <a:lnTo>
                      <a:pt x="37142" y="95000"/>
                    </a:lnTo>
                    <a:lnTo>
                      <a:pt x="82857" y="95000"/>
                    </a:lnTo>
                    <a:lnTo>
                      <a:pt x="82857" y="90000"/>
                    </a:lnTo>
                    <a:close/>
                    <a:moveTo>
                      <a:pt x="120000" y="120000"/>
                    </a:moveTo>
                    <a:lnTo>
                      <a:pt x="0" y="120000"/>
                    </a:lnTo>
                    <a:lnTo>
                      <a:pt x="0" y="0"/>
                    </a:lnTo>
                    <a:lnTo>
                      <a:pt x="120000" y="0"/>
                    </a:lnTo>
                    <a:lnTo>
                      <a:pt x="120000" y="120000"/>
                    </a:lnTo>
                    <a:close/>
                    <a:moveTo>
                      <a:pt x="115000" y="6428"/>
                    </a:moveTo>
                    <a:lnTo>
                      <a:pt x="5714" y="6428"/>
                    </a:lnTo>
                    <a:lnTo>
                      <a:pt x="5714" y="115714"/>
                    </a:lnTo>
                    <a:lnTo>
                      <a:pt x="115000" y="115714"/>
                    </a:lnTo>
                    <a:lnTo>
                      <a:pt x="115000" y="642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Shape 421"/>
              <p:cNvSpPr/>
              <p:nvPr/>
            </p:nvSpPr>
            <p:spPr>
              <a:xfrm>
                <a:off x="2984" y="719"/>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Shape 422"/>
              <p:cNvSpPr/>
              <p:nvPr/>
            </p:nvSpPr>
            <p:spPr>
              <a:xfrm>
                <a:off x="798" y="3101"/>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3" name="Shape 423"/>
              <p:cNvSpPr/>
              <p:nvPr/>
            </p:nvSpPr>
            <p:spPr>
              <a:xfrm>
                <a:off x="4284" y="780"/>
                <a:ext cx="148" cy="153"/>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4" name="Shape 424"/>
              <p:cNvSpPr/>
              <p:nvPr/>
            </p:nvSpPr>
            <p:spPr>
              <a:xfrm>
                <a:off x="4334" y="860"/>
                <a:ext cx="14" cy="14"/>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Shape 425"/>
              <p:cNvSpPr/>
              <p:nvPr/>
            </p:nvSpPr>
            <p:spPr>
              <a:xfrm>
                <a:off x="4781" y="864"/>
                <a:ext cx="168" cy="72"/>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6" name="Shape 426"/>
              <p:cNvSpPr/>
              <p:nvPr/>
            </p:nvSpPr>
            <p:spPr>
              <a:xfrm>
                <a:off x="4781" y="956"/>
                <a:ext cx="168"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7" name="Shape 427"/>
              <p:cNvSpPr/>
              <p:nvPr/>
            </p:nvSpPr>
            <p:spPr>
              <a:xfrm>
                <a:off x="4781" y="989"/>
                <a:ext cx="168"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8" name="Shape 428"/>
              <p:cNvSpPr/>
              <p:nvPr/>
            </p:nvSpPr>
            <p:spPr>
              <a:xfrm>
                <a:off x="4781" y="1022"/>
                <a:ext cx="168"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9" name="Shape 429"/>
              <p:cNvSpPr/>
              <p:nvPr/>
            </p:nvSpPr>
            <p:spPr>
              <a:xfrm>
                <a:off x="5152" y="1551"/>
                <a:ext cx="233" cy="136"/>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0" name="Shape 430"/>
              <p:cNvSpPr/>
              <p:nvPr/>
            </p:nvSpPr>
            <p:spPr>
              <a:xfrm>
                <a:off x="3502" y="872"/>
                <a:ext cx="233" cy="136"/>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1" name="Shape 431"/>
              <p:cNvSpPr/>
              <p:nvPr/>
            </p:nvSpPr>
            <p:spPr>
              <a:xfrm>
                <a:off x="2776" y="1393"/>
                <a:ext cx="174" cy="165"/>
              </a:xfrm>
              <a:custGeom>
                <a:avLst/>
                <a:gdLst/>
                <a:ahLst/>
                <a:cxnLst/>
                <a:rect l="0" t="0" r="0" b="0"/>
                <a:pathLst>
                  <a:path w="120000" h="120000" extrusionOk="0">
                    <a:moveTo>
                      <a:pt x="105517" y="39272"/>
                    </a:moveTo>
                    <a:lnTo>
                      <a:pt x="105517" y="21818"/>
                    </a:lnTo>
                    <a:lnTo>
                      <a:pt x="84137" y="21818"/>
                    </a:lnTo>
                    <a:lnTo>
                      <a:pt x="60000" y="0"/>
                    </a:lnTo>
                    <a:lnTo>
                      <a:pt x="33793" y="21818"/>
                    </a:lnTo>
                    <a:lnTo>
                      <a:pt x="13793" y="21818"/>
                    </a:lnTo>
                    <a:lnTo>
                      <a:pt x="13793" y="37818"/>
                    </a:lnTo>
                    <a:lnTo>
                      <a:pt x="0" y="50181"/>
                    </a:lnTo>
                    <a:lnTo>
                      <a:pt x="0" y="120000"/>
                    </a:lnTo>
                    <a:lnTo>
                      <a:pt x="120000" y="120000"/>
                    </a:lnTo>
                    <a:lnTo>
                      <a:pt x="120000" y="50181"/>
                    </a:lnTo>
                    <a:lnTo>
                      <a:pt x="105517" y="39272"/>
                    </a:lnTo>
                    <a:close/>
                    <a:moveTo>
                      <a:pt x="114482" y="114909"/>
                    </a:moveTo>
                    <a:lnTo>
                      <a:pt x="4827" y="114909"/>
                    </a:lnTo>
                    <a:lnTo>
                      <a:pt x="4827" y="53818"/>
                    </a:lnTo>
                    <a:lnTo>
                      <a:pt x="19310" y="41454"/>
                    </a:lnTo>
                    <a:lnTo>
                      <a:pt x="19310" y="26909"/>
                    </a:lnTo>
                    <a:lnTo>
                      <a:pt x="35862" y="26909"/>
                    </a:lnTo>
                    <a:lnTo>
                      <a:pt x="60000" y="7272"/>
                    </a:lnTo>
                    <a:lnTo>
                      <a:pt x="82068" y="26909"/>
                    </a:lnTo>
                    <a:lnTo>
                      <a:pt x="100689" y="26909"/>
                    </a:lnTo>
                    <a:lnTo>
                      <a:pt x="100689" y="41454"/>
                    </a:lnTo>
                    <a:lnTo>
                      <a:pt x="114482" y="53818"/>
                    </a:lnTo>
                    <a:lnTo>
                      <a:pt x="114482" y="114909"/>
                    </a:lnTo>
                    <a:close/>
                    <a:moveTo>
                      <a:pt x="24137" y="66181"/>
                    </a:moveTo>
                    <a:lnTo>
                      <a:pt x="60000" y="91636"/>
                    </a:lnTo>
                    <a:lnTo>
                      <a:pt x="95862" y="66909"/>
                    </a:lnTo>
                    <a:lnTo>
                      <a:pt x="95862" y="32727"/>
                    </a:lnTo>
                    <a:lnTo>
                      <a:pt x="24137" y="32727"/>
                    </a:lnTo>
                    <a:lnTo>
                      <a:pt x="24137" y="66181"/>
                    </a:lnTo>
                    <a:close/>
                    <a:moveTo>
                      <a:pt x="37931" y="41454"/>
                    </a:moveTo>
                    <a:lnTo>
                      <a:pt x="82068" y="41454"/>
                    </a:lnTo>
                    <a:lnTo>
                      <a:pt x="82068" y="47272"/>
                    </a:lnTo>
                    <a:lnTo>
                      <a:pt x="37931" y="47272"/>
                    </a:lnTo>
                    <a:lnTo>
                      <a:pt x="37931" y="41454"/>
                    </a:lnTo>
                    <a:close/>
                    <a:moveTo>
                      <a:pt x="37931" y="57454"/>
                    </a:moveTo>
                    <a:lnTo>
                      <a:pt x="82068" y="57454"/>
                    </a:lnTo>
                    <a:lnTo>
                      <a:pt x="82068" y="63272"/>
                    </a:lnTo>
                    <a:lnTo>
                      <a:pt x="37931" y="63272"/>
                    </a:lnTo>
                    <a:lnTo>
                      <a:pt x="37931" y="5745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Shape 432"/>
              <p:cNvSpPr/>
              <p:nvPr/>
            </p:nvSpPr>
            <p:spPr>
              <a:xfrm>
                <a:off x="7219" y="316"/>
                <a:ext cx="175" cy="163"/>
              </a:xfrm>
              <a:custGeom>
                <a:avLst/>
                <a:gdLst/>
                <a:ahLst/>
                <a:cxnLst/>
                <a:rect l="0" t="0" r="0" b="0"/>
                <a:pathLst>
                  <a:path w="120000" h="120000" extrusionOk="0">
                    <a:moveTo>
                      <a:pt x="104914" y="38282"/>
                    </a:moveTo>
                    <a:lnTo>
                      <a:pt x="104914" y="20613"/>
                    </a:lnTo>
                    <a:lnTo>
                      <a:pt x="84342" y="20613"/>
                    </a:lnTo>
                    <a:lnTo>
                      <a:pt x="60342" y="0"/>
                    </a:lnTo>
                    <a:lnTo>
                      <a:pt x="33600" y="20613"/>
                    </a:lnTo>
                    <a:lnTo>
                      <a:pt x="13714" y="20613"/>
                    </a:lnTo>
                    <a:lnTo>
                      <a:pt x="13714" y="38282"/>
                    </a:lnTo>
                    <a:lnTo>
                      <a:pt x="0" y="50797"/>
                    </a:lnTo>
                    <a:lnTo>
                      <a:pt x="0" y="120000"/>
                    </a:lnTo>
                    <a:lnTo>
                      <a:pt x="119999" y="120000"/>
                    </a:lnTo>
                    <a:lnTo>
                      <a:pt x="119999" y="50797"/>
                    </a:lnTo>
                    <a:lnTo>
                      <a:pt x="104914" y="38282"/>
                    </a:lnTo>
                    <a:close/>
                    <a:moveTo>
                      <a:pt x="113828" y="114846"/>
                    </a:moveTo>
                    <a:lnTo>
                      <a:pt x="4800" y="114846"/>
                    </a:lnTo>
                    <a:lnTo>
                      <a:pt x="4800" y="53006"/>
                    </a:lnTo>
                    <a:lnTo>
                      <a:pt x="19885" y="40490"/>
                    </a:lnTo>
                    <a:lnTo>
                      <a:pt x="19885" y="27239"/>
                    </a:lnTo>
                    <a:lnTo>
                      <a:pt x="35657" y="27239"/>
                    </a:lnTo>
                    <a:lnTo>
                      <a:pt x="60342" y="5889"/>
                    </a:lnTo>
                    <a:lnTo>
                      <a:pt x="81600" y="27239"/>
                    </a:lnTo>
                    <a:lnTo>
                      <a:pt x="100114" y="27239"/>
                    </a:lnTo>
                    <a:lnTo>
                      <a:pt x="100114" y="41963"/>
                    </a:lnTo>
                    <a:lnTo>
                      <a:pt x="113828" y="53006"/>
                    </a:lnTo>
                    <a:lnTo>
                      <a:pt x="113828" y="114846"/>
                    </a:lnTo>
                    <a:close/>
                    <a:moveTo>
                      <a:pt x="24685" y="66993"/>
                    </a:moveTo>
                    <a:lnTo>
                      <a:pt x="60342" y="91288"/>
                    </a:lnTo>
                    <a:lnTo>
                      <a:pt x="96000" y="66993"/>
                    </a:lnTo>
                    <a:lnTo>
                      <a:pt x="96000" y="33128"/>
                    </a:lnTo>
                    <a:lnTo>
                      <a:pt x="24685" y="33128"/>
                    </a:lnTo>
                    <a:lnTo>
                      <a:pt x="24685" y="66993"/>
                    </a:lnTo>
                    <a:close/>
                    <a:moveTo>
                      <a:pt x="38400" y="40490"/>
                    </a:moveTo>
                    <a:lnTo>
                      <a:pt x="81600" y="40490"/>
                    </a:lnTo>
                    <a:lnTo>
                      <a:pt x="81600" y="47116"/>
                    </a:lnTo>
                    <a:lnTo>
                      <a:pt x="38400" y="47116"/>
                    </a:lnTo>
                    <a:lnTo>
                      <a:pt x="38400" y="40490"/>
                    </a:lnTo>
                    <a:close/>
                    <a:moveTo>
                      <a:pt x="38400" y="56687"/>
                    </a:moveTo>
                    <a:lnTo>
                      <a:pt x="81600" y="56687"/>
                    </a:lnTo>
                    <a:lnTo>
                      <a:pt x="81600" y="63312"/>
                    </a:lnTo>
                    <a:lnTo>
                      <a:pt x="38400" y="63312"/>
                    </a:lnTo>
                    <a:lnTo>
                      <a:pt x="38400" y="56687"/>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Shape 433"/>
              <p:cNvSpPr/>
              <p:nvPr/>
            </p:nvSpPr>
            <p:spPr>
              <a:xfrm>
                <a:off x="150" y="2954"/>
                <a:ext cx="175" cy="165"/>
              </a:xfrm>
              <a:custGeom>
                <a:avLst/>
                <a:gdLst/>
                <a:ahLst/>
                <a:cxnLst/>
                <a:rect l="0" t="0" r="0" b="0"/>
                <a:pathLst>
                  <a:path w="120000" h="120000" extrusionOk="0">
                    <a:moveTo>
                      <a:pt x="105599" y="39272"/>
                    </a:moveTo>
                    <a:lnTo>
                      <a:pt x="105599" y="22545"/>
                    </a:lnTo>
                    <a:lnTo>
                      <a:pt x="83657" y="22545"/>
                    </a:lnTo>
                    <a:lnTo>
                      <a:pt x="59657" y="0"/>
                    </a:lnTo>
                    <a:lnTo>
                      <a:pt x="34285" y="22545"/>
                    </a:lnTo>
                    <a:lnTo>
                      <a:pt x="15085" y="22545"/>
                    </a:lnTo>
                    <a:lnTo>
                      <a:pt x="15085" y="38545"/>
                    </a:lnTo>
                    <a:lnTo>
                      <a:pt x="0" y="50181"/>
                    </a:lnTo>
                    <a:lnTo>
                      <a:pt x="0" y="120000"/>
                    </a:lnTo>
                    <a:lnTo>
                      <a:pt x="119999" y="120000"/>
                    </a:lnTo>
                    <a:lnTo>
                      <a:pt x="119999" y="50181"/>
                    </a:lnTo>
                    <a:lnTo>
                      <a:pt x="105599" y="39272"/>
                    </a:lnTo>
                    <a:close/>
                    <a:moveTo>
                      <a:pt x="115199" y="114909"/>
                    </a:moveTo>
                    <a:lnTo>
                      <a:pt x="5485" y="114909"/>
                    </a:lnTo>
                    <a:lnTo>
                      <a:pt x="5485" y="53818"/>
                    </a:lnTo>
                    <a:lnTo>
                      <a:pt x="19200" y="42181"/>
                    </a:lnTo>
                    <a:lnTo>
                      <a:pt x="19200" y="26909"/>
                    </a:lnTo>
                    <a:lnTo>
                      <a:pt x="35657" y="26909"/>
                    </a:lnTo>
                    <a:lnTo>
                      <a:pt x="59657" y="8000"/>
                    </a:lnTo>
                    <a:lnTo>
                      <a:pt x="81600" y="26909"/>
                    </a:lnTo>
                    <a:lnTo>
                      <a:pt x="100114" y="26909"/>
                    </a:lnTo>
                    <a:lnTo>
                      <a:pt x="100114" y="42181"/>
                    </a:lnTo>
                    <a:lnTo>
                      <a:pt x="115199" y="53818"/>
                    </a:lnTo>
                    <a:lnTo>
                      <a:pt x="115199" y="114909"/>
                    </a:lnTo>
                    <a:close/>
                    <a:moveTo>
                      <a:pt x="24000" y="66181"/>
                    </a:moveTo>
                    <a:lnTo>
                      <a:pt x="59657" y="92363"/>
                    </a:lnTo>
                    <a:lnTo>
                      <a:pt x="95314" y="67636"/>
                    </a:lnTo>
                    <a:lnTo>
                      <a:pt x="95314" y="33454"/>
                    </a:lnTo>
                    <a:lnTo>
                      <a:pt x="24000" y="33454"/>
                    </a:lnTo>
                    <a:lnTo>
                      <a:pt x="24000" y="66181"/>
                    </a:lnTo>
                    <a:close/>
                    <a:moveTo>
                      <a:pt x="37714" y="42181"/>
                    </a:moveTo>
                    <a:lnTo>
                      <a:pt x="81600" y="42181"/>
                    </a:lnTo>
                    <a:lnTo>
                      <a:pt x="81600" y="48000"/>
                    </a:lnTo>
                    <a:lnTo>
                      <a:pt x="37714" y="48000"/>
                    </a:lnTo>
                    <a:lnTo>
                      <a:pt x="37714" y="42181"/>
                    </a:lnTo>
                    <a:close/>
                    <a:moveTo>
                      <a:pt x="37714" y="57454"/>
                    </a:moveTo>
                    <a:lnTo>
                      <a:pt x="81600" y="57454"/>
                    </a:lnTo>
                    <a:lnTo>
                      <a:pt x="81600" y="64000"/>
                    </a:lnTo>
                    <a:lnTo>
                      <a:pt x="37714" y="64000"/>
                    </a:lnTo>
                    <a:lnTo>
                      <a:pt x="37714" y="5745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4" name="Shape 434"/>
              <p:cNvSpPr/>
              <p:nvPr/>
            </p:nvSpPr>
            <p:spPr>
              <a:xfrm>
                <a:off x="4981" y="1988"/>
                <a:ext cx="33"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Shape 435"/>
              <p:cNvSpPr/>
              <p:nvPr/>
            </p:nvSpPr>
            <p:spPr>
              <a:xfrm>
                <a:off x="4981" y="1964"/>
                <a:ext cx="50"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6" name="Shape 436"/>
              <p:cNvSpPr/>
              <p:nvPr/>
            </p:nvSpPr>
            <p:spPr>
              <a:xfrm>
                <a:off x="4981" y="1943"/>
                <a:ext cx="50" cy="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7" name="Shape 437"/>
              <p:cNvSpPr/>
              <p:nvPr/>
            </p:nvSpPr>
            <p:spPr>
              <a:xfrm>
                <a:off x="4981" y="1920"/>
                <a:ext cx="50" cy="3"/>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8" name="Shape 438"/>
              <p:cNvSpPr/>
              <p:nvPr/>
            </p:nvSpPr>
            <p:spPr>
              <a:xfrm>
                <a:off x="4895" y="1988"/>
                <a:ext cx="34"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Shape 439"/>
              <p:cNvSpPr/>
              <p:nvPr/>
            </p:nvSpPr>
            <p:spPr>
              <a:xfrm>
                <a:off x="4895" y="1964"/>
                <a:ext cx="51"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Shape 440"/>
              <p:cNvSpPr/>
              <p:nvPr/>
            </p:nvSpPr>
            <p:spPr>
              <a:xfrm>
                <a:off x="4895" y="1943"/>
                <a:ext cx="51" cy="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 name="Shape 441"/>
              <p:cNvSpPr/>
              <p:nvPr/>
            </p:nvSpPr>
            <p:spPr>
              <a:xfrm>
                <a:off x="4895" y="1920"/>
                <a:ext cx="51" cy="3"/>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Shape 442"/>
              <p:cNvSpPr/>
              <p:nvPr/>
            </p:nvSpPr>
            <p:spPr>
              <a:xfrm>
                <a:off x="4874" y="1894"/>
                <a:ext cx="183" cy="139"/>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Shape 443"/>
              <p:cNvSpPr/>
              <p:nvPr/>
            </p:nvSpPr>
            <p:spPr>
              <a:xfrm>
                <a:off x="4522" y="2364"/>
                <a:ext cx="56" cy="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Shape 444"/>
              <p:cNvSpPr/>
              <p:nvPr/>
            </p:nvSpPr>
            <p:spPr>
              <a:xfrm>
                <a:off x="4515" y="2339"/>
                <a:ext cx="75"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 name="Shape 445"/>
              <p:cNvSpPr/>
              <p:nvPr/>
            </p:nvSpPr>
            <p:spPr>
              <a:xfrm>
                <a:off x="4529" y="2314"/>
                <a:ext cx="25" cy="7"/>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 name="Shape 446"/>
              <p:cNvSpPr/>
              <p:nvPr/>
            </p:nvSpPr>
            <p:spPr>
              <a:xfrm>
                <a:off x="4481" y="2279"/>
                <a:ext cx="172" cy="147"/>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7" name="Shape 447"/>
              <p:cNvSpPr/>
              <p:nvPr/>
            </p:nvSpPr>
            <p:spPr>
              <a:xfrm>
                <a:off x="4131" y="2581"/>
                <a:ext cx="170" cy="133"/>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8" name="Shape 448"/>
              <p:cNvSpPr/>
              <p:nvPr/>
            </p:nvSpPr>
            <p:spPr>
              <a:xfrm>
                <a:off x="4272" y="2670"/>
                <a:ext cx="14" cy="9"/>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9" name="Shape 449"/>
            <p:cNvSpPr/>
            <p:nvPr/>
          </p:nvSpPr>
          <p:spPr>
            <a:xfrm>
              <a:off x="4254" y="2670"/>
              <a:ext cx="13" cy="9"/>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Shape 450"/>
            <p:cNvSpPr/>
            <p:nvPr/>
          </p:nvSpPr>
          <p:spPr>
            <a:xfrm>
              <a:off x="4229" y="2670"/>
              <a:ext cx="18"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Shape 451"/>
            <p:cNvSpPr/>
            <p:nvPr/>
          </p:nvSpPr>
          <p:spPr>
            <a:xfrm>
              <a:off x="4163" y="2670"/>
              <a:ext cx="55" cy="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Shape 452"/>
            <p:cNvSpPr/>
            <p:nvPr/>
          </p:nvSpPr>
          <p:spPr>
            <a:xfrm>
              <a:off x="4163" y="2686"/>
              <a:ext cx="55" cy="7"/>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Shape 453"/>
            <p:cNvSpPr/>
            <p:nvPr/>
          </p:nvSpPr>
          <p:spPr>
            <a:xfrm>
              <a:off x="3175" y="2593"/>
              <a:ext cx="178" cy="175"/>
            </a:xfrm>
            <a:custGeom>
              <a:avLst/>
              <a:gdLst/>
              <a:ahLst/>
              <a:cxnLst/>
              <a:rect l="0" t="0" r="0" b="0"/>
              <a:pathLst>
                <a:path w="120000" h="120000" extrusionOk="0">
                  <a:moveTo>
                    <a:pt x="77333" y="81600"/>
                  </a:moveTo>
                  <a:lnTo>
                    <a:pt x="78666" y="81600"/>
                  </a:lnTo>
                  <a:lnTo>
                    <a:pt x="78666" y="99428"/>
                  </a:lnTo>
                  <a:lnTo>
                    <a:pt x="78666" y="99428"/>
                  </a:lnTo>
                  <a:lnTo>
                    <a:pt x="34000" y="99428"/>
                  </a:lnTo>
                  <a:lnTo>
                    <a:pt x="14000" y="119999"/>
                  </a:lnTo>
                  <a:lnTo>
                    <a:pt x="14000" y="99428"/>
                  </a:lnTo>
                  <a:lnTo>
                    <a:pt x="0" y="99428"/>
                  </a:lnTo>
                  <a:lnTo>
                    <a:pt x="0" y="34971"/>
                  </a:lnTo>
                  <a:lnTo>
                    <a:pt x="0" y="34971"/>
                  </a:lnTo>
                  <a:lnTo>
                    <a:pt x="24666" y="34971"/>
                  </a:lnTo>
                  <a:lnTo>
                    <a:pt x="24666" y="67885"/>
                  </a:lnTo>
                  <a:lnTo>
                    <a:pt x="24666" y="77485"/>
                  </a:lnTo>
                  <a:lnTo>
                    <a:pt x="24666" y="81600"/>
                  </a:lnTo>
                  <a:lnTo>
                    <a:pt x="29333" y="81600"/>
                  </a:lnTo>
                  <a:lnTo>
                    <a:pt x="37333" y="81600"/>
                  </a:lnTo>
                  <a:lnTo>
                    <a:pt x="77333" y="81600"/>
                  </a:lnTo>
                  <a:close/>
                  <a:moveTo>
                    <a:pt x="120000" y="0"/>
                  </a:moveTo>
                  <a:lnTo>
                    <a:pt x="120000" y="74742"/>
                  </a:lnTo>
                  <a:lnTo>
                    <a:pt x="110000" y="74742"/>
                  </a:lnTo>
                  <a:lnTo>
                    <a:pt x="110000" y="101485"/>
                  </a:lnTo>
                  <a:lnTo>
                    <a:pt x="84000" y="74742"/>
                  </a:lnTo>
                  <a:lnTo>
                    <a:pt x="30666" y="74742"/>
                  </a:lnTo>
                  <a:lnTo>
                    <a:pt x="30666" y="0"/>
                  </a:lnTo>
                  <a:lnTo>
                    <a:pt x="120000" y="0"/>
                  </a:lnTo>
                  <a:close/>
                  <a:moveTo>
                    <a:pt x="114666" y="4800"/>
                  </a:moveTo>
                  <a:lnTo>
                    <a:pt x="36000" y="4800"/>
                  </a:lnTo>
                  <a:lnTo>
                    <a:pt x="36000" y="70628"/>
                  </a:lnTo>
                  <a:lnTo>
                    <a:pt x="86666" y="70628"/>
                  </a:lnTo>
                  <a:lnTo>
                    <a:pt x="104666" y="89142"/>
                  </a:lnTo>
                  <a:lnTo>
                    <a:pt x="104666" y="70628"/>
                  </a:lnTo>
                  <a:lnTo>
                    <a:pt x="114666" y="70628"/>
                  </a:lnTo>
                  <a:lnTo>
                    <a:pt x="114666" y="4800"/>
                  </a:lnTo>
                  <a:close/>
                  <a:moveTo>
                    <a:pt x="52666" y="54171"/>
                  </a:moveTo>
                  <a:lnTo>
                    <a:pt x="95333" y="54171"/>
                  </a:lnTo>
                  <a:lnTo>
                    <a:pt x="95333" y="49371"/>
                  </a:lnTo>
                  <a:lnTo>
                    <a:pt x="52666" y="49371"/>
                  </a:lnTo>
                  <a:lnTo>
                    <a:pt x="52666" y="54171"/>
                  </a:lnTo>
                  <a:close/>
                  <a:moveTo>
                    <a:pt x="105333" y="33600"/>
                  </a:moveTo>
                  <a:lnTo>
                    <a:pt x="47333" y="33600"/>
                  </a:lnTo>
                  <a:lnTo>
                    <a:pt x="47333" y="38400"/>
                  </a:lnTo>
                  <a:lnTo>
                    <a:pt x="105333" y="38400"/>
                  </a:lnTo>
                  <a:lnTo>
                    <a:pt x="105333" y="33600"/>
                  </a:lnTo>
                  <a:close/>
                  <a:moveTo>
                    <a:pt x="76666" y="18514"/>
                  </a:moveTo>
                  <a:lnTo>
                    <a:pt x="57333" y="18514"/>
                  </a:lnTo>
                  <a:lnTo>
                    <a:pt x="57333" y="21942"/>
                  </a:lnTo>
                  <a:lnTo>
                    <a:pt x="76666" y="21942"/>
                  </a:lnTo>
                  <a:lnTo>
                    <a:pt x="76666" y="1851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Shape 454"/>
            <p:cNvSpPr/>
            <p:nvPr/>
          </p:nvSpPr>
          <p:spPr>
            <a:xfrm>
              <a:off x="2679" y="2047"/>
              <a:ext cx="152" cy="152"/>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Shape 455"/>
            <p:cNvSpPr/>
            <p:nvPr/>
          </p:nvSpPr>
          <p:spPr>
            <a:xfrm>
              <a:off x="2114" y="2361"/>
              <a:ext cx="173" cy="172"/>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Shape 456"/>
            <p:cNvSpPr/>
            <p:nvPr/>
          </p:nvSpPr>
          <p:spPr>
            <a:xfrm>
              <a:off x="7608" y="1847"/>
              <a:ext cx="171" cy="173"/>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Shape 457"/>
            <p:cNvSpPr/>
            <p:nvPr/>
          </p:nvSpPr>
          <p:spPr>
            <a:xfrm>
              <a:off x="2405" y="2279"/>
              <a:ext cx="167"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8" name="Shape 458"/>
            <p:cNvSpPr/>
            <p:nvPr/>
          </p:nvSpPr>
          <p:spPr>
            <a:xfrm>
              <a:off x="6059" y="341"/>
              <a:ext cx="167"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Shape 459"/>
            <p:cNvSpPr/>
            <p:nvPr/>
          </p:nvSpPr>
          <p:spPr>
            <a:xfrm>
              <a:off x="5202" y="2762"/>
              <a:ext cx="18" cy="18"/>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Shape 460"/>
            <p:cNvSpPr/>
            <p:nvPr/>
          </p:nvSpPr>
          <p:spPr>
            <a:xfrm>
              <a:off x="5245" y="2762"/>
              <a:ext cx="18" cy="18"/>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Shape 461"/>
            <p:cNvSpPr/>
            <p:nvPr/>
          </p:nvSpPr>
          <p:spPr>
            <a:xfrm>
              <a:off x="5140" y="2637"/>
              <a:ext cx="159" cy="113"/>
            </a:xfrm>
            <a:custGeom>
              <a:avLst/>
              <a:gdLst/>
              <a:ahLst/>
              <a:cxnLst/>
              <a:rect l="0" t="0" r="0" b="0"/>
              <a:pathLst>
                <a:path w="120000" h="120000" extrusionOk="0">
                  <a:moveTo>
                    <a:pt x="120000" y="18782"/>
                  </a:moveTo>
                  <a:lnTo>
                    <a:pt x="23105" y="18782"/>
                  </a:lnTo>
                  <a:lnTo>
                    <a:pt x="19378" y="0"/>
                  </a:lnTo>
                  <a:lnTo>
                    <a:pt x="0" y="0"/>
                  </a:lnTo>
                  <a:lnTo>
                    <a:pt x="0" y="11478"/>
                  </a:lnTo>
                  <a:lnTo>
                    <a:pt x="13416" y="11478"/>
                  </a:lnTo>
                  <a:lnTo>
                    <a:pt x="35031" y="120000"/>
                  </a:lnTo>
                  <a:lnTo>
                    <a:pt x="102111" y="120000"/>
                  </a:lnTo>
                  <a:lnTo>
                    <a:pt x="105093" y="108521"/>
                  </a:lnTo>
                  <a:lnTo>
                    <a:pt x="40993" y="108521"/>
                  </a:lnTo>
                  <a:lnTo>
                    <a:pt x="38757" y="96000"/>
                  </a:lnTo>
                  <a:lnTo>
                    <a:pt x="107329" y="96000"/>
                  </a:lnTo>
                  <a:lnTo>
                    <a:pt x="120000" y="18782"/>
                  </a:lnTo>
                  <a:close/>
                  <a:moveTo>
                    <a:pt x="37267" y="88695"/>
                  </a:moveTo>
                  <a:lnTo>
                    <a:pt x="24596" y="27130"/>
                  </a:lnTo>
                  <a:lnTo>
                    <a:pt x="112546" y="27130"/>
                  </a:lnTo>
                  <a:lnTo>
                    <a:pt x="102111" y="88695"/>
                  </a:lnTo>
                  <a:lnTo>
                    <a:pt x="37267" y="8869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Shape 462"/>
            <p:cNvSpPr/>
            <p:nvPr/>
          </p:nvSpPr>
          <p:spPr>
            <a:xfrm>
              <a:off x="5200" y="2702"/>
              <a:ext cx="66" cy="9"/>
            </a:xfrm>
            <a:custGeom>
              <a:avLst/>
              <a:gdLst/>
              <a:ahLst/>
              <a:cxnLst/>
              <a:rect l="0" t="0" r="0" b="0"/>
              <a:pathLst>
                <a:path w="120000" h="120000" extrusionOk="0">
                  <a:moveTo>
                    <a:pt x="3636" y="120000"/>
                  </a:moveTo>
                  <a:lnTo>
                    <a:pt x="116363" y="120000"/>
                  </a:lnTo>
                  <a:lnTo>
                    <a:pt x="120000" y="0"/>
                  </a:lnTo>
                  <a:lnTo>
                    <a:pt x="0" y="0"/>
                  </a:lnTo>
                  <a:lnTo>
                    <a:pt x="3636"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Shape 463"/>
            <p:cNvSpPr/>
            <p:nvPr/>
          </p:nvSpPr>
          <p:spPr>
            <a:xfrm>
              <a:off x="5193" y="2677"/>
              <a:ext cx="77" cy="7"/>
            </a:xfrm>
            <a:custGeom>
              <a:avLst/>
              <a:gdLst/>
              <a:ahLst/>
              <a:cxnLst/>
              <a:rect l="0" t="0" r="0" b="0"/>
              <a:pathLst>
                <a:path w="120000" h="120000" extrusionOk="0">
                  <a:moveTo>
                    <a:pt x="3037" y="119999"/>
                  </a:moveTo>
                  <a:lnTo>
                    <a:pt x="118481" y="119999"/>
                  </a:lnTo>
                  <a:lnTo>
                    <a:pt x="120000" y="0"/>
                  </a:lnTo>
                  <a:lnTo>
                    <a:pt x="0" y="0"/>
                  </a:lnTo>
                  <a:lnTo>
                    <a:pt x="3037"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Shape 464"/>
            <p:cNvSpPr/>
            <p:nvPr/>
          </p:nvSpPr>
          <p:spPr>
            <a:xfrm>
              <a:off x="-426" y="780"/>
              <a:ext cx="225" cy="105"/>
            </a:xfrm>
            <a:custGeom>
              <a:avLst/>
              <a:gdLst/>
              <a:ahLst/>
              <a:cxnLst/>
              <a:rect l="0" t="0" r="0" b="0"/>
              <a:pathLst>
                <a:path w="120000" h="120000" extrusionOk="0">
                  <a:moveTo>
                    <a:pt x="108849" y="52571"/>
                  </a:moveTo>
                  <a:lnTo>
                    <a:pt x="120000" y="42285"/>
                  </a:lnTo>
                  <a:lnTo>
                    <a:pt x="60530" y="0"/>
                  </a:lnTo>
                  <a:lnTo>
                    <a:pt x="0" y="42285"/>
                  </a:lnTo>
                  <a:lnTo>
                    <a:pt x="60530" y="86857"/>
                  </a:lnTo>
                  <a:lnTo>
                    <a:pt x="105132" y="53714"/>
                  </a:lnTo>
                  <a:lnTo>
                    <a:pt x="105132" y="100571"/>
                  </a:lnTo>
                  <a:lnTo>
                    <a:pt x="102477" y="100571"/>
                  </a:lnTo>
                  <a:lnTo>
                    <a:pt x="102477" y="120000"/>
                  </a:lnTo>
                  <a:lnTo>
                    <a:pt x="114159" y="120000"/>
                  </a:lnTo>
                  <a:lnTo>
                    <a:pt x="114159" y="100571"/>
                  </a:lnTo>
                  <a:lnTo>
                    <a:pt x="108849" y="100571"/>
                  </a:lnTo>
                  <a:lnTo>
                    <a:pt x="108849" y="525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Shape 465"/>
            <p:cNvSpPr/>
            <p:nvPr/>
          </p:nvSpPr>
          <p:spPr>
            <a:xfrm>
              <a:off x="-382" y="847"/>
              <a:ext cx="138" cy="73"/>
            </a:xfrm>
            <a:custGeom>
              <a:avLst/>
              <a:gdLst/>
              <a:ahLst/>
              <a:cxnLst/>
              <a:rect l="0" t="0" r="0" b="0"/>
              <a:pathLst>
                <a:path w="120000" h="120000" extrusionOk="0">
                  <a:moveTo>
                    <a:pt x="0" y="0"/>
                  </a:moveTo>
                  <a:lnTo>
                    <a:pt x="0" y="92800"/>
                  </a:lnTo>
                  <a:lnTo>
                    <a:pt x="23478" y="92800"/>
                  </a:lnTo>
                  <a:lnTo>
                    <a:pt x="23478" y="120000"/>
                  </a:lnTo>
                  <a:lnTo>
                    <a:pt x="102608" y="120000"/>
                  </a:lnTo>
                  <a:lnTo>
                    <a:pt x="102608" y="92800"/>
                  </a:lnTo>
                  <a:lnTo>
                    <a:pt x="120000" y="92800"/>
                  </a:lnTo>
                  <a:lnTo>
                    <a:pt x="120000" y="0"/>
                  </a:lnTo>
                  <a:lnTo>
                    <a:pt x="61739" y="36800"/>
                  </a:lnTo>
                  <a:lnTo>
                    <a:pt x="0" y="0"/>
                  </a:lnTo>
                  <a:close/>
                  <a:moveTo>
                    <a:pt x="113043" y="80000"/>
                  </a:moveTo>
                  <a:lnTo>
                    <a:pt x="95652" y="80000"/>
                  </a:lnTo>
                  <a:lnTo>
                    <a:pt x="95652" y="110400"/>
                  </a:lnTo>
                  <a:lnTo>
                    <a:pt x="29565" y="110400"/>
                  </a:lnTo>
                  <a:lnTo>
                    <a:pt x="29565" y="80000"/>
                  </a:lnTo>
                  <a:lnTo>
                    <a:pt x="6086" y="80000"/>
                  </a:lnTo>
                  <a:lnTo>
                    <a:pt x="6086" y="16000"/>
                  </a:lnTo>
                  <a:lnTo>
                    <a:pt x="61739" y="51200"/>
                  </a:lnTo>
                  <a:lnTo>
                    <a:pt x="113043" y="17600"/>
                  </a:lnTo>
                  <a:lnTo>
                    <a:pt x="113043" y="8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Shape 466"/>
            <p:cNvSpPr/>
            <p:nvPr/>
          </p:nvSpPr>
          <p:spPr>
            <a:xfrm>
              <a:off x="6388" y="2603"/>
              <a:ext cx="174" cy="175"/>
            </a:xfrm>
            <a:custGeom>
              <a:avLst/>
              <a:gdLst/>
              <a:ahLst/>
              <a:cxnLst/>
              <a:rect l="0" t="0" r="0" b="0"/>
              <a:pathLst>
                <a:path w="120000" h="120000" extrusionOk="0">
                  <a:moveTo>
                    <a:pt x="0" y="0"/>
                  </a:moveTo>
                  <a:lnTo>
                    <a:pt x="0" y="119999"/>
                  </a:lnTo>
                  <a:lnTo>
                    <a:pt x="120000" y="119999"/>
                  </a:lnTo>
                  <a:lnTo>
                    <a:pt x="120000" y="0"/>
                  </a:lnTo>
                  <a:lnTo>
                    <a:pt x="0" y="0"/>
                  </a:lnTo>
                  <a:close/>
                  <a:moveTo>
                    <a:pt x="115172" y="114514"/>
                  </a:moveTo>
                  <a:lnTo>
                    <a:pt x="5517" y="114514"/>
                  </a:lnTo>
                  <a:lnTo>
                    <a:pt x="5517" y="6171"/>
                  </a:lnTo>
                  <a:lnTo>
                    <a:pt x="115172" y="6171"/>
                  </a:lnTo>
                  <a:lnTo>
                    <a:pt x="115172" y="11451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Shape 467"/>
            <p:cNvSpPr/>
            <p:nvPr/>
          </p:nvSpPr>
          <p:spPr>
            <a:xfrm>
              <a:off x="6419" y="2652"/>
              <a:ext cx="110" cy="102"/>
            </a:xfrm>
            <a:custGeom>
              <a:avLst/>
              <a:gdLst/>
              <a:ahLst/>
              <a:cxnLst/>
              <a:rect l="0" t="0" r="0" b="0"/>
              <a:pathLst>
                <a:path w="120000" h="120000" extrusionOk="0">
                  <a:moveTo>
                    <a:pt x="8727" y="78823"/>
                  </a:moveTo>
                  <a:lnTo>
                    <a:pt x="28363" y="78823"/>
                  </a:lnTo>
                  <a:lnTo>
                    <a:pt x="28363" y="120000"/>
                  </a:lnTo>
                  <a:lnTo>
                    <a:pt x="28363" y="120000"/>
                  </a:lnTo>
                  <a:lnTo>
                    <a:pt x="36000" y="120000"/>
                  </a:lnTo>
                  <a:lnTo>
                    <a:pt x="36000" y="120000"/>
                  </a:lnTo>
                  <a:lnTo>
                    <a:pt x="36000" y="51764"/>
                  </a:lnTo>
                  <a:lnTo>
                    <a:pt x="56727" y="51764"/>
                  </a:lnTo>
                  <a:lnTo>
                    <a:pt x="56727" y="120000"/>
                  </a:lnTo>
                  <a:lnTo>
                    <a:pt x="56727" y="120000"/>
                  </a:lnTo>
                  <a:lnTo>
                    <a:pt x="65454" y="120000"/>
                  </a:lnTo>
                  <a:lnTo>
                    <a:pt x="65454" y="120000"/>
                  </a:lnTo>
                  <a:lnTo>
                    <a:pt x="65454" y="35294"/>
                  </a:lnTo>
                  <a:lnTo>
                    <a:pt x="84000" y="35294"/>
                  </a:lnTo>
                  <a:lnTo>
                    <a:pt x="84000" y="120000"/>
                  </a:lnTo>
                  <a:lnTo>
                    <a:pt x="85090" y="120000"/>
                  </a:lnTo>
                  <a:lnTo>
                    <a:pt x="92727" y="120000"/>
                  </a:lnTo>
                  <a:lnTo>
                    <a:pt x="92727" y="120000"/>
                  </a:lnTo>
                  <a:lnTo>
                    <a:pt x="92727" y="8235"/>
                  </a:lnTo>
                  <a:lnTo>
                    <a:pt x="113454" y="8235"/>
                  </a:lnTo>
                  <a:lnTo>
                    <a:pt x="113454" y="120000"/>
                  </a:lnTo>
                  <a:lnTo>
                    <a:pt x="120000" y="120000"/>
                  </a:lnTo>
                  <a:lnTo>
                    <a:pt x="120000" y="0"/>
                  </a:lnTo>
                  <a:lnTo>
                    <a:pt x="85090" y="0"/>
                  </a:lnTo>
                  <a:lnTo>
                    <a:pt x="85090" y="27058"/>
                  </a:lnTo>
                  <a:lnTo>
                    <a:pt x="56727" y="27058"/>
                  </a:lnTo>
                  <a:lnTo>
                    <a:pt x="56727" y="41176"/>
                  </a:lnTo>
                  <a:lnTo>
                    <a:pt x="28363" y="41176"/>
                  </a:lnTo>
                  <a:lnTo>
                    <a:pt x="28363" y="69411"/>
                  </a:lnTo>
                  <a:lnTo>
                    <a:pt x="0" y="69411"/>
                  </a:lnTo>
                  <a:lnTo>
                    <a:pt x="0" y="120000"/>
                  </a:lnTo>
                  <a:lnTo>
                    <a:pt x="8727" y="120000"/>
                  </a:lnTo>
                  <a:lnTo>
                    <a:pt x="8727" y="78823"/>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Shape 468"/>
            <p:cNvSpPr/>
            <p:nvPr/>
          </p:nvSpPr>
          <p:spPr>
            <a:xfrm>
              <a:off x="6100" y="1189"/>
              <a:ext cx="149" cy="173"/>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Shape 469"/>
            <p:cNvSpPr/>
            <p:nvPr/>
          </p:nvSpPr>
          <p:spPr>
            <a:xfrm>
              <a:off x="5740" y="1506"/>
              <a:ext cx="191" cy="17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Shape 470"/>
            <p:cNvSpPr/>
            <p:nvPr/>
          </p:nvSpPr>
          <p:spPr>
            <a:xfrm>
              <a:off x="5831" y="1625"/>
              <a:ext cx="9" cy="9"/>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Shape 471"/>
            <p:cNvSpPr/>
            <p:nvPr/>
          </p:nvSpPr>
          <p:spPr>
            <a:xfrm>
              <a:off x="3913" y="436"/>
              <a:ext cx="191" cy="168"/>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Shape 472"/>
            <p:cNvSpPr/>
            <p:nvPr/>
          </p:nvSpPr>
          <p:spPr>
            <a:xfrm>
              <a:off x="4004" y="555"/>
              <a:ext cx="9" cy="9"/>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Shape 473"/>
            <p:cNvSpPr/>
            <p:nvPr/>
          </p:nvSpPr>
          <p:spPr>
            <a:xfrm>
              <a:off x="6018" y="2263"/>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Shape 474"/>
            <p:cNvSpPr/>
            <p:nvPr/>
          </p:nvSpPr>
          <p:spPr>
            <a:xfrm>
              <a:off x="6018" y="2322"/>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Shape 475"/>
            <p:cNvSpPr/>
            <p:nvPr/>
          </p:nvSpPr>
          <p:spPr>
            <a:xfrm>
              <a:off x="6018" y="2370"/>
              <a:ext cx="145" cy="43"/>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Shape 476"/>
            <p:cNvSpPr/>
            <p:nvPr/>
          </p:nvSpPr>
          <p:spPr>
            <a:xfrm>
              <a:off x="5347" y="517"/>
              <a:ext cx="154" cy="152"/>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Shape 477"/>
            <p:cNvSpPr/>
            <p:nvPr/>
          </p:nvSpPr>
          <p:spPr>
            <a:xfrm>
              <a:off x="5836" y="1993"/>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Shape 478"/>
            <p:cNvSpPr/>
            <p:nvPr/>
          </p:nvSpPr>
          <p:spPr>
            <a:xfrm>
              <a:off x="6038" y="1880"/>
              <a:ext cx="111" cy="163"/>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Shape 479"/>
            <p:cNvSpPr/>
            <p:nvPr/>
          </p:nvSpPr>
          <p:spPr>
            <a:xfrm>
              <a:off x="6243" y="1993"/>
              <a:ext cx="110" cy="163"/>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Shape 480"/>
            <p:cNvSpPr/>
            <p:nvPr/>
          </p:nvSpPr>
          <p:spPr>
            <a:xfrm>
              <a:off x="1210" y="494"/>
              <a:ext cx="154" cy="94"/>
            </a:xfrm>
            <a:custGeom>
              <a:avLst/>
              <a:gdLst/>
              <a:ahLst/>
              <a:cxnLst/>
              <a:rect l="0" t="0" r="0" b="0"/>
              <a:pathLst>
                <a:path w="120000" h="120000" extrusionOk="0">
                  <a:moveTo>
                    <a:pt x="120000" y="120000"/>
                  </a:moveTo>
                  <a:lnTo>
                    <a:pt x="0" y="120000"/>
                  </a:lnTo>
                  <a:lnTo>
                    <a:pt x="0" y="0"/>
                  </a:lnTo>
                  <a:lnTo>
                    <a:pt x="120000" y="0"/>
                  </a:lnTo>
                  <a:lnTo>
                    <a:pt x="120000" y="120000"/>
                  </a:lnTo>
                  <a:close/>
                  <a:moveTo>
                    <a:pt x="6923" y="108750"/>
                  </a:moveTo>
                  <a:lnTo>
                    <a:pt x="112307" y="108750"/>
                  </a:lnTo>
                  <a:lnTo>
                    <a:pt x="112307" y="10000"/>
                  </a:lnTo>
                  <a:lnTo>
                    <a:pt x="6923" y="10000"/>
                  </a:lnTo>
                  <a:lnTo>
                    <a:pt x="6923" y="10875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Shape 481"/>
            <p:cNvSpPr/>
            <p:nvPr/>
          </p:nvSpPr>
          <p:spPr>
            <a:xfrm>
              <a:off x="1230" y="513"/>
              <a:ext cx="149" cy="88"/>
            </a:xfrm>
            <a:custGeom>
              <a:avLst/>
              <a:gdLst/>
              <a:ahLst/>
              <a:cxnLst/>
              <a:rect l="0" t="0" r="0" b="0"/>
              <a:pathLst>
                <a:path w="120000" h="120000" extrusionOk="0">
                  <a:moveTo>
                    <a:pt x="120000" y="120000"/>
                  </a:moveTo>
                  <a:lnTo>
                    <a:pt x="0" y="120000"/>
                  </a:lnTo>
                  <a:lnTo>
                    <a:pt x="0" y="109333"/>
                  </a:lnTo>
                  <a:lnTo>
                    <a:pt x="112847" y="109333"/>
                  </a:lnTo>
                  <a:lnTo>
                    <a:pt x="112847" y="0"/>
                  </a:lnTo>
                  <a:lnTo>
                    <a:pt x="120000" y="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Shape 482"/>
            <p:cNvSpPr/>
            <p:nvPr/>
          </p:nvSpPr>
          <p:spPr>
            <a:xfrm>
              <a:off x="1243" y="526"/>
              <a:ext cx="149" cy="90"/>
            </a:xfrm>
            <a:custGeom>
              <a:avLst/>
              <a:gdLst/>
              <a:ahLst/>
              <a:cxnLst/>
              <a:rect l="0" t="0" r="0" b="0"/>
              <a:pathLst>
                <a:path w="120000" h="120000" extrusionOk="0">
                  <a:moveTo>
                    <a:pt x="120000" y="120000"/>
                  </a:moveTo>
                  <a:lnTo>
                    <a:pt x="0" y="120000"/>
                  </a:lnTo>
                  <a:lnTo>
                    <a:pt x="0" y="109565"/>
                  </a:lnTo>
                  <a:lnTo>
                    <a:pt x="113642" y="109565"/>
                  </a:lnTo>
                  <a:lnTo>
                    <a:pt x="113642" y="0"/>
                  </a:lnTo>
                  <a:lnTo>
                    <a:pt x="120000" y="0"/>
                  </a:lnTo>
                  <a:lnTo>
                    <a:pt x="120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Shape 483"/>
            <p:cNvSpPr/>
            <p:nvPr/>
          </p:nvSpPr>
          <p:spPr>
            <a:xfrm>
              <a:off x="1277" y="515"/>
              <a:ext cx="28" cy="54"/>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Shape 484"/>
            <p:cNvSpPr/>
            <p:nvPr/>
          </p:nvSpPr>
          <p:spPr>
            <a:xfrm>
              <a:off x="780" y="1005"/>
              <a:ext cx="168"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Shape 485"/>
            <p:cNvSpPr/>
            <p:nvPr/>
          </p:nvSpPr>
          <p:spPr>
            <a:xfrm>
              <a:off x="1268" y="2062"/>
              <a:ext cx="170" cy="17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Shape 486"/>
            <p:cNvSpPr/>
            <p:nvPr/>
          </p:nvSpPr>
          <p:spPr>
            <a:xfrm>
              <a:off x="159" y="2486"/>
              <a:ext cx="169" cy="169"/>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Shape 487"/>
            <p:cNvSpPr/>
            <p:nvPr/>
          </p:nvSpPr>
          <p:spPr>
            <a:xfrm>
              <a:off x="225" y="430"/>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Shape 488"/>
            <p:cNvSpPr/>
            <p:nvPr/>
          </p:nvSpPr>
          <p:spPr>
            <a:xfrm>
              <a:off x="225" y="488"/>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Shape 489"/>
            <p:cNvSpPr/>
            <p:nvPr/>
          </p:nvSpPr>
          <p:spPr>
            <a:xfrm>
              <a:off x="225" y="534"/>
              <a:ext cx="145" cy="44"/>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Shape 490"/>
            <p:cNvSpPr/>
            <p:nvPr/>
          </p:nvSpPr>
          <p:spPr>
            <a:xfrm>
              <a:off x="507" y="1314"/>
              <a:ext cx="145" cy="44"/>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Shape 491"/>
            <p:cNvSpPr/>
            <p:nvPr/>
          </p:nvSpPr>
          <p:spPr>
            <a:xfrm>
              <a:off x="507" y="1371"/>
              <a:ext cx="145" cy="34"/>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Shape 492"/>
            <p:cNvSpPr/>
            <p:nvPr/>
          </p:nvSpPr>
          <p:spPr>
            <a:xfrm>
              <a:off x="507" y="1418"/>
              <a:ext cx="145" cy="44"/>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3" name="Shape 493"/>
            <p:cNvSpPr/>
            <p:nvPr/>
          </p:nvSpPr>
          <p:spPr>
            <a:xfrm>
              <a:off x="551" y="1778"/>
              <a:ext cx="163" cy="163"/>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4" name="Shape 494"/>
            <p:cNvSpPr/>
            <p:nvPr/>
          </p:nvSpPr>
          <p:spPr>
            <a:xfrm>
              <a:off x="-69" y="1571"/>
              <a:ext cx="112" cy="163"/>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5" name="Shape 495"/>
            <p:cNvSpPr/>
            <p:nvPr/>
          </p:nvSpPr>
          <p:spPr>
            <a:xfrm>
              <a:off x="250" y="2650"/>
              <a:ext cx="315" cy="264"/>
            </a:xfrm>
            <a:custGeom>
              <a:avLst/>
              <a:gdLst/>
              <a:ahLst/>
              <a:cxnLst/>
              <a:rect l="0" t="0" r="0" b="0"/>
              <a:pathLst>
                <a:path w="120000" h="120000" extrusionOk="0">
                  <a:moveTo>
                    <a:pt x="118107" y="120000"/>
                  </a:moveTo>
                  <a:lnTo>
                    <a:pt x="0" y="3181"/>
                  </a:lnTo>
                  <a:lnTo>
                    <a:pt x="1892" y="0"/>
                  </a:lnTo>
                  <a:lnTo>
                    <a:pt x="120000" y="116818"/>
                  </a:lnTo>
                  <a:lnTo>
                    <a:pt x="11810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6" name="Shape 496"/>
            <p:cNvSpPr/>
            <p:nvPr/>
          </p:nvSpPr>
          <p:spPr>
            <a:xfrm>
              <a:off x="1418" y="1610"/>
              <a:ext cx="233" cy="136"/>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7" name="Shape 497"/>
            <p:cNvSpPr/>
            <p:nvPr/>
          </p:nvSpPr>
          <p:spPr>
            <a:xfrm>
              <a:off x="1663" y="676"/>
              <a:ext cx="234" cy="136"/>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Shape 498"/>
            <p:cNvSpPr/>
            <p:nvPr/>
          </p:nvSpPr>
          <p:spPr>
            <a:xfrm>
              <a:off x="116" y="1676"/>
              <a:ext cx="170"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Shape 499"/>
            <p:cNvSpPr/>
            <p:nvPr/>
          </p:nvSpPr>
          <p:spPr>
            <a:xfrm>
              <a:off x="-274" y="1694"/>
              <a:ext cx="112" cy="163"/>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Shape 500"/>
            <p:cNvSpPr/>
            <p:nvPr/>
          </p:nvSpPr>
          <p:spPr>
            <a:xfrm>
              <a:off x="565" y="1862"/>
              <a:ext cx="373" cy="1052"/>
            </a:xfrm>
            <a:custGeom>
              <a:avLst/>
              <a:gdLst/>
              <a:ahLst/>
              <a:cxnLst/>
              <a:rect l="0" t="0" r="0" b="0"/>
              <a:pathLst>
                <a:path w="120000" h="120000" extrusionOk="0">
                  <a:moveTo>
                    <a:pt x="2573" y="120000"/>
                  </a:moveTo>
                  <a:lnTo>
                    <a:pt x="0" y="119543"/>
                  </a:lnTo>
                  <a:lnTo>
                    <a:pt x="117104" y="0"/>
                  </a:lnTo>
                  <a:lnTo>
                    <a:pt x="119999" y="342"/>
                  </a:lnTo>
                  <a:lnTo>
                    <a:pt x="257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Shape 501"/>
            <p:cNvSpPr/>
            <p:nvPr/>
          </p:nvSpPr>
          <p:spPr>
            <a:xfrm>
              <a:off x="3379" y="1318"/>
              <a:ext cx="910" cy="897"/>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2" name="Shape 502"/>
            <p:cNvSpPr/>
            <p:nvPr/>
          </p:nvSpPr>
          <p:spPr>
            <a:xfrm>
              <a:off x="6886" y="2042"/>
              <a:ext cx="145" cy="44"/>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3" name="Shape 503"/>
            <p:cNvSpPr/>
            <p:nvPr/>
          </p:nvSpPr>
          <p:spPr>
            <a:xfrm>
              <a:off x="6886" y="2101"/>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Shape 504"/>
            <p:cNvSpPr/>
            <p:nvPr/>
          </p:nvSpPr>
          <p:spPr>
            <a:xfrm>
              <a:off x="6886" y="2145"/>
              <a:ext cx="145" cy="44"/>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Shape 505"/>
            <p:cNvSpPr/>
            <p:nvPr/>
          </p:nvSpPr>
          <p:spPr>
            <a:xfrm>
              <a:off x="6969" y="2505"/>
              <a:ext cx="112" cy="163"/>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Shape 506"/>
            <p:cNvSpPr/>
            <p:nvPr/>
          </p:nvSpPr>
          <p:spPr>
            <a:xfrm>
              <a:off x="6855" y="1351"/>
              <a:ext cx="170"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Shape 507"/>
            <p:cNvSpPr/>
            <p:nvPr/>
          </p:nvSpPr>
          <p:spPr>
            <a:xfrm>
              <a:off x="3665" y="2487"/>
              <a:ext cx="168" cy="17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8" name="Shape 508"/>
            <p:cNvSpPr/>
            <p:nvPr/>
          </p:nvSpPr>
          <p:spPr>
            <a:xfrm>
              <a:off x="6370" y="956"/>
              <a:ext cx="145" cy="44"/>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Shape 509"/>
            <p:cNvSpPr/>
            <p:nvPr/>
          </p:nvSpPr>
          <p:spPr>
            <a:xfrm>
              <a:off x="6370" y="1017"/>
              <a:ext cx="145" cy="30"/>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0" name="Shape 510"/>
            <p:cNvSpPr/>
            <p:nvPr/>
          </p:nvSpPr>
          <p:spPr>
            <a:xfrm>
              <a:off x="6370" y="1060"/>
              <a:ext cx="145" cy="44"/>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1" name="Shape 511"/>
            <p:cNvSpPr/>
            <p:nvPr/>
          </p:nvSpPr>
          <p:spPr>
            <a:xfrm>
              <a:off x="7573" y="2854"/>
              <a:ext cx="169" cy="168"/>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 name="Shape 512"/>
            <p:cNvSpPr/>
            <p:nvPr/>
          </p:nvSpPr>
          <p:spPr>
            <a:xfrm>
              <a:off x="7569" y="1468"/>
              <a:ext cx="112" cy="163"/>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3" name="Shape 513"/>
            <p:cNvSpPr/>
            <p:nvPr/>
          </p:nvSpPr>
          <p:spPr>
            <a:xfrm>
              <a:off x="7126" y="2737"/>
              <a:ext cx="167" cy="168"/>
            </a:xfrm>
            <a:custGeom>
              <a:avLst/>
              <a:gdLst/>
              <a:ahLst/>
              <a:cxnLst/>
              <a:rect l="0" t="0" r="0" b="0"/>
              <a:pathLst>
                <a:path w="120000" h="120000" extrusionOk="0">
                  <a:moveTo>
                    <a:pt x="81916" y="53571"/>
                  </a:moveTo>
                  <a:lnTo>
                    <a:pt x="37365" y="53571"/>
                  </a:lnTo>
                  <a:lnTo>
                    <a:pt x="37365" y="47857"/>
                  </a:lnTo>
                  <a:lnTo>
                    <a:pt x="81916" y="47857"/>
                  </a:lnTo>
                  <a:lnTo>
                    <a:pt x="81916" y="53571"/>
                  </a:lnTo>
                  <a:close/>
                  <a:moveTo>
                    <a:pt x="81916" y="67857"/>
                  </a:moveTo>
                  <a:lnTo>
                    <a:pt x="37365" y="67857"/>
                  </a:lnTo>
                  <a:lnTo>
                    <a:pt x="37365" y="74285"/>
                  </a:lnTo>
                  <a:lnTo>
                    <a:pt x="81916" y="74285"/>
                  </a:lnTo>
                  <a:lnTo>
                    <a:pt x="81916" y="67857"/>
                  </a:lnTo>
                  <a:close/>
                  <a:moveTo>
                    <a:pt x="81916" y="27142"/>
                  </a:moveTo>
                  <a:lnTo>
                    <a:pt x="37365" y="27142"/>
                  </a:lnTo>
                  <a:lnTo>
                    <a:pt x="37365" y="33571"/>
                  </a:lnTo>
                  <a:lnTo>
                    <a:pt x="81916" y="33571"/>
                  </a:lnTo>
                  <a:lnTo>
                    <a:pt x="81916" y="27142"/>
                  </a:lnTo>
                  <a:close/>
                  <a:moveTo>
                    <a:pt x="81916" y="90000"/>
                  </a:moveTo>
                  <a:lnTo>
                    <a:pt x="37365" y="90000"/>
                  </a:lnTo>
                  <a:lnTo>
                    <a:pt x="37365" y="94285"/>
                  </a:lnTo>
                  <a:lnTo>
                    <a:pt x="81916" y="94285"/>
                  </a:lnTo>
                  <a:lnTo>
                    <a:pt x="81916" y="90000"/>
                  </a:lnTo>
                  <a:close/>
                  <a:moveTo>
                    <a:pt x="120000" y="120000"/>
                  </a:moveTo>
                  <a:lnTo>
                    <a:pt x="0" y="120000"/>
                  </a:lnTo>
                  <a:lnTo>
                    <a:pt x="0" y="0"/>
                  </a:lnTo>
                  <a:lnTo>
                    <a:pt x="120000" y="0"/>
                  </a:lnTo>
                  <a:lnTo>
                    <a:pt x="120000" y="120000"/>
                  </a:lnTo>
                  <a:close/>
                  <a:moveTo>
                    <a:pt x="114251" y="5714"/>
                  </a:moveTo>
                  <a:lnTo>
                    <a:pt x="4311" y="5714"/>
                  </a:lnTo>
                  <a:lnTo>
                    <a:pt x="4311" y="115000"/>
                  </a:lnTo>
                  <a:lnTo>
                    <a:pt x="114251" y="115000"/>
                  </a:lnTo>
                  <a:lnTo>
                    <a:pt x="114251" y="5714"/>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4" name="Shape 514"/>
            <p:cNvSpPr/>
            <p:nvPr/>
          </p:nvSpPr>
          <p:spPr>
            <a:xfrm>
              <a:off x="7366" y="780"/>
              <a:ext cx="170" cy="72"/>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5" name="Shape 515"/>
            <p:cNvSpPr/>
            <p:nvPr/>
          </p:nvSpPr>
          <p:spPr>
            <a:xfrm>
              <a:off x="7366" y="876"/>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6" name="Shape 516"/>
            <p:cNvSpPr/>
            <p:nvPr/>
          </p:nvSpPr>
          <p:spPr>
            <a:xfrm>
              <a:off x="7366" y="906"/>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Shape 517"/>
            <p:cNvSpPr/>
            <p:nvPr/>
          </p:nvSpPr>
          <p:spPr>
            <a:xfrm>
              <a:off x="7366" y="939"/>
              <a:ext cx="170" cy="11"/>
            </a:xfrm>
            <a:prstGeom prst="rect">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Shape 518"/>
            <p:cNvSpPr/>
            <p:nvPr/>
          </p:nvSpPr>
          <p:spPr>
            <a:xfrm>
              <a:off x="3454" y="1393"/>
              <a:ext cx="759" cy="755"/>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Shape 519"/>
            <p:cNvSpPr/>
            <p:nvPr/>
          </p:nvSpPr>
          <p:spPr>
            <a:xfrm>
              <a:off x="3550" y="1531"/>
              <a:ext cx="566" cy="501"/>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Shape 520"/>
            <p:cNvSpPr/>
            <p:nvPr/>
          </p:nvSpPr>
          <p:spPr>
            <a:xfrm>
              <a:off x="885" y="1831"/>
              <a:ext cx="122" cy="94"/>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Shape 521"/>
            <p:cNvSpPr/>
            <p:nvPr/>
          </p:nvSpPr>
          <p:spPr>
            <a:xfrm>
              <a:off x="868" y="1793"/>
              <a:ext cx="53" cy="88"/>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2" name="Shape 522"/>
            <p:cNvSpPr/>
            <p:nvPr/>
          </p:nvSpPr>
          <p:spPr>
            <a:xfrm>
              <a:off x="835" y="1818"/>
              <a:ext cx="54" cy="118"/>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3" name="Shape 523"/>
            <p:cNvSpPr/>
            <p:nvPr/>
          </p:nvSpPr>
          <p:spPr>
            <a:xfrm>
              <a:off x="877" y="1761"/>
              <a:ext cx="164" cy="158"/>
            </a:xfrm>
            <a:custGeom>
              <a:avLst/>
              <a:gdLst/>
              <a:ahLst/>
              <a:cxnLst/>
              <a:rect l="0" t="0" r="0" b="0"/>
              <a:pathLst>
                <a:path w="120000" h="120000" extrusionOk="0">
                  <a:moveTo>
                    <a:pt x="95510" y="120000"/>
                  </a:moveTo>
                  <a:cubicBezTo>
                    <a:pt x="91836" y="116210"/>
                    <a:pt x="91836" y="116210"/>
                    <a:pt x="91836" y="116210"/>
                  </a:cubicBezTo>
                  <a:cubicBezTo>
                    <a:pt x="96734" y="108631"/>
                    <a:pt x="100408" y="101052"/>
                    <a:pt x="104081" y="93473"/>
                  </a:cubicBezTo>
                  <a:cubicBezTo>
                    <a:pt x="113877" y="59368"/>
                    <a:pt x="95510" y="22736"/>
                    <a:pt x="62448" y="12631"/>
                  </a:cubicBezTo>
                  <a:cubicBezTo>
                    <a:pt x="41632" y="6315"/>
                    <a:pt x="19591" y="10105"/>
                    <a:pt x="3673" y="24000"/>
                  </a:cubicBezTo>
                  <a:cubicBezTo>
                    <a:pt x="0" y="20210"/>
                    <a:pt x="0" y="20210"/>
                    <a:pt x="0" y="20210"/>
                  </a:cubicBezTo>
                  <a:cubicBezTo>
                    <a:pt x="18367" y="3789"/>
                    <a:pt x="41632" y="0"/>
                    <a:pt x="63673" y="6315"/>
                  </a:cubicBezTo>
                  <a:cubicBezTo>
                    <a:pt x="100408" y="17684"/>
                    <a:pt x="119999" y="58105"/>
                    <a:pt x="108979" y="94736"/>
                  </a:cubicBezTo>
                  <a:cubicBezTo>
                    <a:pt x="106530" y="103578"/>
                    <a:pt x="101632" y="112421"/>
                    <a:pt x="9551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Shape 524"/>
            <p:cNvSpPr/>
            <p:nvPr/>
          </p:nvSpPr>
          <p:spPr>
            <a:xfrm>
              <a:off x="1331" y="780"/>
              <a:ext cx="341" cy="74"/>
            </a:xfrm>
            <a:custGeom>
              <a:avLst/>
              <a:gdLst/>
              <a:ahLst/>
              <a:cxnLst/>
              <a:rect l="0" t="0" r="0" b="0"/>
              <a:pathLst>
                <a:path w="120000" h="120000" extrusionOk="0">
                  <a:moveTo>
                    <a:pt x="0" y="120000"/>
                  </a:moveTo>
                  <a:lnTo>
                    <a:pt x="0" y="107368"/>
                  </a:lnTo>
                  <a:lnTo>
                    <a:pt x="119296" y="0"/>
                  </a:lnTo>
                  <a:lnTo>
                    <a:pt x="119999" y="14210"/>
                  </a:lnTo>
                  <a:lnTo>
                    <a:pt x="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Shape 525"/>
            <p:cNvSpPr/>
            <p:nvPr/>
          </p:nvSpPr>
          <p:spPr>
            <a:xfrm>
              <a:off x="1281" y="847"/>
              <a:ext cx="132" cy="82"/>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Shape 526"/>
            <p:cNvSpPr/>
            <p:nvPr/>
          </p:nvSpPr>
          <p:spPr>
            <a:xfrm>
              <a:off x="1272" y="790"/>
              <a:ext cx="68" cy="73"/>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Shape 527"/>
            <p:cNvSpPr/>
            <p:nvPr/>
          </p:nvSpPr>
          <p:spPr>
            <a:xfrm>
              <a:off x="1239" y="802"/>
              <a:ext cx="41" cy="12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8" name="Shape 528"/>
            <p:cNvSpPr/>
            <p:nvPr/>
          </p:nvSpPr>
          <p:spPr>
            <a:xfrm>
              <a:off x="1300" y="761"/>
              <a:ext cx="149" cy="172"/>
            </a:xfrm>
            <a:custGeom>
              <a:avLst/>
              <a:gdLst/>
              <a:ahLst/>
              <a:cxnLst/>
              <a:rect l="0" t="0" r="0" b="0"/>
              <a:pathLst>
                <a:path w="120000" h="120000" extrusionOk="0">
                  <a:moveTo>
                    <a:pt x="80000" y="120000"/>
                  </a:moveTo>
                  <a:cubicBezTo>
                    <a:pt x="76000" y="115294"/>
                    <a:pt x="76000" y="115294"/>
                    <a:pt x="76000" y="115294"/>
                  </a:cubicBezTo>
                  <a:cubicBezTo>
                    <a:pt x="84000" y="110588"/>
                    <a:pt x="89333" y="104705"/>
                    <a:pt x="94666" y="97647"/>
                  </a:cubicBezTo>
                  <a:cubicBezTo>
                    <a:pt x="112000" y="68235"/>
                    <a:pt x="100000" y="31764"/>
                    <a:pt x="68000" y="15294"/>
                  </a:cubicBezTo>
                  <a:cubicBezTo>
                    <a:pt x="46666" y="5882"/>
                    <a:pt x="22666" y="5882"/>
                    <a:pt x="2666" y="15294"/>
                  </a:cubicBezTo>
                  <a:cubicBezTo>
                    <a:pt x="0" y="10588"/>
                    <a:pt x="0" y="10588"/>
                    <a:pt x="0" y="10588"/>
                  </a:cubicBezTo>
                  <a:cubicBezTo>
                    <a:pt x="21333" y="0"/>
                    <a:pt x="48000" y="0"/>
                    <a:pt x="70666" y="10588"/>
                  </a:cubicBezTo>
                  <a:cubicBezTo>
                    <a:pt x="106666" y="28235"/>
                    <a:pt x="120000" y="68235"/>
                    <a:pt x="100000" y="100000"/>
                  </a:cubicBezTo>
                  <a:cubicBezTo>
                    <a:pt x="94666" y="108235"/>
                    <a:pt x="88000" y="114117"/>
                    <a:pt x="8000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9" name="Shape 529"/>
            <p:cNvSpPr/>
            <p:nvPr/>
          </p:nvSpPr>
          <p:spPr>
            <a:xfrm>
              <a:off x="576" y="2902"/>
              <a:ext cx="228" cy="283"/>
            </a:xfrm>
            <a:custGeom>
              <a:avLst/>
              <a:gdLst/>
              <a:ahLst/>
              <a:cxnLst/>
              <a:rect l="0" t="0" r="0" b="0"/>
              <a:pathLst>
                <a:path w="120000" h="120000" extrusionOk="0">
                  <a:moveTo>
                    <a:pt x="116347" y="120000"/>
                  </a:moveTo>
                  <a:lnTo>
                    <a:pt x="0" y="2120"/>
                  </a:lnTo>
                  <a:lnTo>
                    <a:pt x="3130" y="0"/>
                  </a:lnTo>
                  <a:lnTo>
                    <a:pt x="120000" y="117879"/>
                  </a:lnTo>
                  <a:lnTo>
                    <a:pt x="116347"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Shape 530"/>
            <p:cNvSpPr/>
            <p:nvPr/>
          </p:nvSpPr>
          <p:spPr>
            <a:xfrm>
              <a:off x="318" y="2904"/>
              <a:ext cx="253" cy="168"/>
            </a:xfrm>
            <a:custGeom>
              <a:avLst/>
              <a:gdLst/>
              <a:ahLst/>
              <a:cxnLst/>
              <a:rect l="0" t="0" r="0" b="0"/>
              <a:pathLst>
                <a:path w="120000" h="120000" extrusionOk="0">
                  <a:moveTo>
                    <a:pt x="2352" y="120000"/>
                  </a:moveTo>
                  <a:lnTo>
                    <a:pt x="0" y="115000"/>
                  </a:lnTo>
                  <a:lnTo>
                    <a:pt x="117647" y="0"/>
                  </a:lnTo>
                  <a:lnTo>
                    <a:pt x="120000" y="4285"/>
                  </a:lnTo>
                  <a:lnTo>
                    <a:pt x="235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Shape 531"/>
            <p:cNvSpPr/>
            <p:nvPr/>
          </p:nvSpPr>
          <p:spPr>
            <a:xfrm>
              <a:off x="503" y="2879"/>
              <a:ext cx="114" cy="104"/>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Shape 532"/>
            <p:cNvSpPr/>
            <p:nvPr/>
          </p:nvSpPr>
          <p:spPr>
            <a:xfrm>
              <a:off x="532" y="2844"/>
              <a:ext cx="99" cy="35"/>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Shape 533"/>
            <p:cNvSpPr/>
            <p:nvPr/>
          </p:nvSpPr>
          <p:spPr>
            <a:xfrm>
              <a:off x="484" y="2820"/>
              <a:ext cx="103" cy="72"/>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4" name="Shape 534"/>
            <p:cNvSpPr/>
            <p:nvPr/>
          </p:nvSpPr>
          <p:spPr>
            <a:xfrm>
              <a:off x="540" y="2831"/>
              <a:ext cx="130" cy="175"/>
            </a:xfrm>
            <a:custGeom>
              <a:avLst/>
              <a:gdLst/>
              <a:ahLst/>
              <a:cxnLst/>
              <a:rect l="0" t="0" r="0" b="0"/>
              <a:pathLst>
                <a:path w="120000" h="120000" extrusionOk="0">
                  <a:moveTo>
                    <a:pt x="31168" y="120000"/>
                  </a:moveTo>
                  <a:cubicBezTo>
                    <a:pt x="20259" y="120000"/>
                    <a:pt x="9350" y="117692"/>
                    <a:pt x="0" y="115384"/>
                  </a:cubicBezTo>
                  <a:cubicBezTo>
                    <a:pt x="1558" y="109615"/>
                    <a:pt x="1558" y="109615"/>
                    <a:pt x="1558" y="109615"/>
                  </a:cubicBezTo>
                  <a:cubicBezTo>
                    <a:pt x="12467" y="113076"/>
                    <a:pt x="21818" y="114230"/>
                    <a:pt x="32727" y="114230"/>
                  </a:cubicBezTo>
                  <a:cubicBezTo>
                    <a:pt x="77922" y="113076"/>
                    <a:pt x="112207" y="85384"/>
                    <a:pt x="110649" y="53076"/>
                  </a:cubicBezTo>
                  <a:cubicBezTo>
                    <a:pt x="109090"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5" name="Shape 535"/>
            <p:cNvSpPr/>
            <p:nvPr/>
          </p:nvSpPr>
          <p:spPr>
            <a:xfrm>
              <a:off x="7772" y="1929"/>
              <a:ext cx="297" cy="237"/>
            </a:xfrm>
            <a:custGeom>
              <a:avLst/>
              <a:gdLst/>
              <a:ahLst/>
              <a:cxnLst/>
              <a:rect l="0" t="0" r="0" b="0"/>
              <a:pathLst>
                <a:path w="120000" h="120000" extrusionOk="0">
                  <a:moveTo>
                    <a:pt x="117993" y="120000"/>
                  </a:moveTo>
                  <a:lnTo>
                    <a:pt x="0" y="3514"/>
                  </a:lnTo>
                  <a:lnTo>
                    <a:pt x="2006" y="0"/>
                  </a:lnTo>
                  <a:lnTo>
                    <a:pt x="120000" y="117489"/>
                  </a:lnTo>
                  <a:lnTo>
                    <a:pt x="117993"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6" name="Shape 536"/>
            <p:cNvSpPr/>
            <p:nvPr/>
          </p:nvSpPr>
          <p:spPr>
            <a:xfrm>
              <a:off x="8005" y="2144"/>
              <a:ext cx="123" cy="100"/>
            </a:xfrm>
            <a:custGeom>
              <a:avLst/>
              <a:gdLst/>
              <a:ahLst/>
              <a:cxnLst/>
              <a:rect l="0" t="0" r="0" b="0"/>
              <a:pathLst>
                <a:path w="120000" h="120000" extrusionOk="0">
                  <a:moveTo>
                    <a:pt x="50270" y="115932"/>
                  </a:moveTo>
                  <a:cubicBezTo>
                    <a:pt x="43783" y="115932"/>
                    <a:pt x="37297" y="113898"/>
                    <a:pt x="30810" y="111864"/>
                  </a:cubicBezTo>
                  <a:cubicBezTo>
                    <a:pt x="19459" y="107796"/>
                    <a:pt x="8108" y="97627"/>
                    <a:pt x="0" y="85423"/>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1891" y="0"/>
                    <a:pt x="111891" y="0"/>
                    <a:pt x="111891"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7" name="Shape 537"/>
            <p:cNvSpPr/>
            <p:nvPr/>
          </p:nvSpPr>
          <p:spPr>
            <a:xfrm>
              <a:off x="7987" y="2104"/>
              <a:ext cx="55" cy="87"/>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8" name="Shape 538"/>
            <p:cNvSpPr/>
            <p:nvPr/>
          </p:nvSpPr>
          <p:spPr>
            <a:xfrm>
              <a:off x="7955" y="2129"/>
              <a:ext cx="53" cy="118"/>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9" name="Shape 539"/>
            <p:cNvSpPr/>
            <p:nvPr/>
          </p:nvSpPr>
          <p:spPr>
            <a:xfrm>
              <a:off x="7998" y="2070"/>
              <a:ext cx="154" cy="158"/>
            </a:xfrm>
            <a:custGeom>
              <a:avLst/>
              <a:gdLst/>
              <a:ahLst/>
              <a:cxnLst/>
              <a:rect l="0" t="0" r="0" b="0"/>
              <a:pathLst>
                <a:path w="120000" h="120000" extrusionOk="0">
                  <a:moveTo>
                    <a:pt x="100645" y="120000"/>
                  </a:moveTo>
                  <a:cubicBezTo>
                    <a:pt x="96774" y="116210"/>
                    <a:pt x="96774" y="116210"/>
                    <a:pt x="96774" y="116210"/>
                  </a:cubicBezTo>
                  <a:cubicBezTo>
                    <a:pt x="101935" y="109894"/>
                    <a:pt x="105806" y="102315"/>
                    <a:pt x="108387" y="93473"/>
                  </a:cubicBezTo>
                  <a:cubicBezTo>
                    <a:pt x="113548" y="77052"/>
                    <a:pt x="112258" y="60631"/>
                    <a:pt x="104516" y="45473"/>
                  </a:cubicBezTo>
                  <a:cubicBezTo>
                    <a:pt x="95483" y="29052"/>
                    <a:pt x="82580" y="18947"/>
                    <a:pt x="65806" y="13894"/>
                  </a:cubicBezTo>
                  <a:cubicBezTo>
                    <a:pt x="43870" y="6315"/>
                    <a:pt x="20645" y="11368"/>
                    <a:pt x="3870" y="25263"/>
                  </a:cubicBezTo>
                  <a:cubicBezTo>
                    <a:pt x="0" y="20210"/>
                    <a:pt x="0" y="20210"/>
                    <a:pt x="0" y="20210"/>
                  </a:cubicBezTo>
                  <a:cubicBezTo>
                    <a:pt x="18064" y="5052"/>
                    <a:pt x="43870" y="0"/>
                    <a:pt x="67096" y="7578"/>
                  </a:cubicBezTo>
                  <a:cubicBezTo>
                    <a:pt x="85161" y="12631"/>
                    <a:pt x="100645" y="25263"/>
                    <a:pt x="109677" y="41684"/>
                  </a:cubicBezTo>
                  <a:cubicBezTo>
                    <a:pt x="118709" y="59368"/>
                    <a:pt x="120000" y="78315"/>
                    <a:pt x="114838" y="96000"/>
                  </a:cubicBezTo>
                  <a:cubicBezTo>
                    <a:pt x="112258" y="104842"/>
                    <a:pt x="107096" y="113684"/>
                    <a:pt x="100645"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0" name="Shape 540"/>
            <p:cNvSpPr/>
            <p:nvPr/>
          </p:nvSpPr>
          <p:spPr>
            <a:xfrm>
              <a:off x="3875" y="596"/>
              <a:ext cx="133" cy="731"/>
            </a:xfrm>
            <a:custGeom>
              <a:avLst/>
              <a:gdLst/>
              <a:ahLst/>
              <a:cxnLst/>
              <a:rect l="0" t="0" r="0" b="0"/>
              <a:pathLst>
                <a:path w="120000" h="120000" extrusionOk="0">
                  <a:moveTo>
                    <a:pt x="8120" y="120000"/>
                  </a:moveTo>
                  <a:lnTo>
                    <a:pt x="0" y="120000"/>
                  </a:lnTo>
                  <a:lnTo>
                    <a:pt x="113684" y="0"/>
                  </a:lnTo>
                  <a:lnTo>
                    <a:pt x="120000" y="164"/>
                  </a:lnTo>
                  <a:lnTo>
                    <a:pt x="812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1" name="Shape 541"/>
            <p:cNvSpPr/>
            <p:nvPr/>
          </p:nvSpPr>
          <p:spPr>
            <a:xfrm>
              <a:off x="3620" y="1002"/>
              <a:ext cx="114" cy="340"/>
            </a:xfrm>
            <a:custGeom>
              <a:avLst/>
              <a:gdLst/>
              <a:ahLst/>
              <a:cxnLst/>
              <a:rect l="0" t="0" r="0" b="0"/>
              <a:pathLst>
                <a:path w="120000" h="120000" extrusionOk="0">
                  <a:moveTo>
                    <a:pt x="111724" y="120000"/>
                  </a:moveTo>
                  <a:lnTo>
                    <a:pt x="0" y="1411"/>
                  </a:lnTo>
                  <a:lnTo>
                    <a:pt x="9310" y="0"/>
                  </a:lnTo>
                  <a:lnTo>
                    <a:pt x="120000" y="118588"/>
                  </a:lnTo>
                  <a:lnTo>
                    <a:pt x="111724"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2" name="Shape 542"/>
            <p:cNvSpPr/>
            <p:nvPr/>
          </p:nvSpPr>
          <p:spPr>
            <a:xfrm>
              <a:off x="3740" y="2277"/>
              <a:ext cx="25" cy="215"/>
            </a:xfrm>
            <a:custGeom>
              <a:avLst/>
              <a:gdLst/>
              <a:ahLst/>
              <a:cxnLst/>
              <a:rect l="0" t="0" r="0" b="0"/>
              <a:pathLst>
                <a:path w="120000" h="120000" extrusionOk="0">
                  <a:moveTo>
                    <a:pt x="43200" y="120000"/>
                  </a:moveTo>
                  <a:lnTo>
                    <a:pt x="0" y="120000"/>
                  </a:lnTo>
                  <a:lnTo>
                    <a:pt x="91200" y="0"/>
                  </a:lnTo>
                  <a:lnTo>
                    <a:pt x="120000" y="0"/>
                  </a:lnTo>
                  <a:lnTo>
                    <a:pt x="43200"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3" name="Shape 543"/>
            <p:cNvSpPr/>
            <p:nvPr/>
          </p:nvSpPr>
          <p:spPr>
            <a:xfrm>
              <a:off x="6222" y="436"/>
              <a:ext cx="440" cy="183"/>
            </a:xfrm>
            <a:custGeom>
              <a:avLst/>
              <a:gdLst/>
              <a:ahLst/>
              <a:cxnLst/>
              <a:rect l="0" t="0" r="0" b="0"/>
              <a:pathLst>
                <a:path w="120000" h="120000" extrusionOk="0">
                  <a:moveTo>
                    <a:pt x="119181" y="120000"/>
                  </a:moveTo>
                  <a:lnTo>
                    <a:pt x="0" y="4540"/>
                  </a:lnTo>
                  <a:lnTo>
                    <a:pt x="1090" y="0"/>
                  </a:lnTo>
                  <a:lnTo>
                    <a:pt x="120000" y="115459"/>
                  </a:lnTo>
                  <a:lnTo>
                    <a:pt x="119181"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4" name="Shape 544"/>
            <p:cNvSpPr/>
            <p:nvPr/>
          </p:nvSpPr>
          <p:spPr>
            <a:xfrm>
              <a:off x="6666" y="426"/>
              <a:ext cx="564" cy="201"/>
            </a:xfrm>
            <a:custGeom>
              <a:avLst/>
              <a:gdLst/>
              <a:ahLst/>
              <a:cxnLst/>
              <a:rect l="0" t="0" r="0" b="0"/>
              <a:pathLst>
                <a:path w="120000" h="120000" extrusionOk="0">
                  <a:moveTo>
                    <a:pt x="638" y="120000"/>
                  </a:moveTo>
                  <a:lnTo>
                    <a:pt x="0" y="116417"/>
                  </a:lnTo>
                  <a:lnTo>
                    <a:pt x="119148" y="0"/>
                  </a:lnTo>
                  <a:lnTo>
                    <a:pt x="120000" y="4179"/>
                  </a:lnTo>
                  <a:lnTo>
                    <a:pt x="63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5" name="Shape 545"/>
            <p:cNvSpPr/>
            <p:nvPr/>
          </p:nvSpPr>
          <p:spPr>
            <a:xfrm>
              <a:off x="6591" y="588"/>
              <a:ext cx="114" cy="106"/>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6" name="Shape 546"/>
            <p:cNvSpPr/>
            <p:nvPr/>
          </p:nvSpPr>
          <p:spPr>
            <a:xfrm>
              <a:off x="6619" y="555"/>
              <a:ext cx="99" cy="33"/>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7288" y="0"/>
                    <a:pt x="103728" y="42000"/>
                    <a:pt x="120000" y="114000"/>
                  </a:cubicBezTo>
                  <a:lnTo>
                    <a:pt x="113898" y="120000"/>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7" name="Shape 547"/>
            <p:cNvSpPr/>
            <p:nvPr/>
          </p:nvSpPr>
          <p:spPr>
            <a:xfrm>
              <a:off x="6572" y="528"/>
              <a:ext cx="102" cy="72"/>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8" name="Shape 548"/>
            <p:cNvSpPr/>
            <p:nvPr/>
          </p:nvSpPr>
          <p:spPr>
            <a:xfrm>
              <a:off x="6626" y="544"/>
              <a:ext cx="129" cy="174"/>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89708"/>
                    <a:pt x="82597" y="118834"/>
                    <a:pt x="34285" y="120000"/>
                  </a:cubicBezTo>
                  <a:cubicBezTo>
                    <a:pt x="34285" y="120000"/>
                    <a:pt x="32727" y="120000"/>
                    <a:pt x="32727"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9" name="Shape 549"/>
            <p:cNvSpPr/>
            <p:nvPr/>
          </p:nvSpPr>
          <p:spPr>
            <a:xfrm>
              <a:off x="-123" y="197"/>
              <a:ext cx="145" cy="152"/>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0" name="Shape 550"/>
            <p:cNvSpPr/>
            <p:nvPr/>
          </p:nvSpPr>
          <p:spPr>
            <a:xfrm>
              <a:off x="-73" y="275"/>
              <a:ext cx="14" cy="14"/>
            </a:xfrm>
            <a:prstGeom prst="ellipse">
              <a:avLst/>
            </a:pr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1" name="Shape 551"/>
            <p:cNvSpPr/>
            <p:nvPr/>
          </p:nvSpPr>
          <p:spPr>
            <a:xfrm>
              <a:off x="5088" y="2297"/>
              <a:ext cx="99" cy="101"/>
            </a:xfrm>
            <a:custGeom>
              <a:avLst/>
              <a:gdLst/>
              <a:ahLst/>
              <a:cxnLst/>
              <a:rect l="0" t="0" r="0" b="0"/>
              <a:pathLst>
                <a:path w="120000" h="120000" extrusionOk="0">
                  <a:moveTo>
                    <a:pt x="20338" y="96000"/>
                  </a:moveTo>
                  <a:cubicBezTo>
                    <a:pt x="0" y="74000"/>
                    <a:pt x="0" y="42000"/>
                    <a:pt x="22372" y="20000"/>
                  </a:cubicBezTo>
                  <a:cubicBezTo>
                    <a:pt x="44745" y="0"/>
                    <a:pt x="79322" y="2000"/>
                    <a:pt x="99661" y="24000"/>
                  </a:cubicBezTo>
                  <a:cubicBezTo>
                    <a:pt x="120000" y="46000"/>
                    <a:pt x="117966" y="78000"/>
                    <a:pt x="97627" y="100000"/>
                  </a:cubicBezTo>
                  <a:cubicBezTo>
                    <a:pt x="75254" y="120000"/>
                    <a:pt x="40677" y="118000"/>
                    <a:pt x="20338" y="96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2" name="Shape 552"/>
            <p:cNvSpPr/>
            <p:nvPr/>
          </p:nvSpPr>
          <p:spPr>
            <a:xfrm>
              <a:off x="7266" y="2537"/>
              <a:ext cx="100" cy="101"/>
            </a:xfrm>
            <a:custGeom>
              <a:avLst/>
              <a:gdLst/>
              <a:ahLst/>
              <a:cxnLst/>
              <a:rect l="0" t="0" r="0" b="0"/>
              <a:pathLst>
                <a:path w="120000" h="120000" extrusionOk="0">
                  <a:moveTo>
                    <a:pt x="112000" y="76000"/>
                  </a:moveTo>
                  <a:cubicBezTo>
                    <a:pt x="102000" y="104000"/>
                    <a:pt x="72000" y="120000"/>
                    <a:pt x="44000" y="110000"/>
                  </a:cubicBezTo>
                  <a:cubicBezTo>
                    <a:pt x="16000" y="102000"/>
                    <a:pt x="0" y="72000"/>
                    <a:pt x="8000" y="44000"/>
                  </a:cubicBezTo>
                  <a:cubicBezTo>
                    <a:pt x="18000" y="16000"/>
                    <a:pt x="48000" y="0"/>
                    <a:pt x="76000" y="8000"/>
                  </a:cubicBezTo>
                  <a:cubicBezTo>
                    <a:pt x="104000" y="18000"/>
                    <a:pt x="120000" y="48000"/>
                    <a:pt x="112000" y="76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3" name="Shape 553"/>
            <p:cNvSpPr/>
            <p:nvPr/>
          </p:nvSpPr>
          <p:spPr>
            <a:xfrm>
              <a:off x="7433" y="1139"/>
              <a:ext cx="102" cy="105"/>
            </a:xfrm>
            <a:custGeom>
              <a:avLst/>
              <a:gdLst/>
              <a:ahLst/>
              <a:cxnLst/>
              <a:rect l="0" t="0" r="0" b="0"/>
              <a:pathLst>
                <a:path w="120000" h="120000" extrusionOk="0">
                  <a:moveTo>
                    <a:pt x="106229" y="85161"/>
                  </a:moveTo>
                  <a:cubicBezTo>
                    <a:pt x="92459" y="110322"/>
                    <a:pt x="59016" y="120000"/>
                    <a:pt x="33442" y="104516"/>
                  </a:cubicBezTo>
                  <a:cubicBezTo>
                    <a:pt x="9836" y="90967"/>
                    <a:pt x="0" y="60000"/>
                    <a:pt x="13770" y="34838"/>
                  </a:cubicBezTo>
                  <a:cubicBezTo>
                    <a:pt x="27540" y="9677"/>
                    <a:pt x="59016" y="0"/>
                    <a:pt x="84590" y="15483"/>
                  </a:cubicBezTo>
                  <a:cubicBezTo>
                    <a:pt x="110163" y="29032"/>
                    <a:pt x="120000" y="60000"/>
                    <a:pt x="106229" y="85161"/>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4" name="Shape 554"/>
            <p:cNvSpPr/>
            <p:nvPr/>
          </p:nvSpPr>
          <p:spPr>
            <a:xfrm>
              <a:off x="2437" y="2585"/>
              <a:ext cx="102" cy="102"/>
            </a:xfrm>
            <a:custGeom>
              <a:avLst/>
              <a:gdLst/>
              <a:ahLst/>
              <a:cxnLst/>
              <a:rect l="0" t="0" r="0" b="0"/>
              <a:pathLst>
                <a:path w="120000" h="120000" extrusionOk="0">
                  <a:moveTo>
                    <a:pt x="90491" y="104262"/>
                  </a:moveTo>
                  <a:cubicBezTo>
                    <a:pt x="66885" y="120000"/>
                    <a:pt x="33442" y="114098"/>
                    <a:pt x="17704" y="88524"/>
                  </a:cubicBezTo>
                  <a:cubicBezTo>
                    <a:pt x="0" y="64918"/>
                    <a:pt x="7868" y="31475"/>
                    <a:pt x="31475" y="15737"/>
                  </a:cubicBezTo>
                  <a:cubicBezTo>
                    <a:pt x="55081" y="0"/>
                    <a:pt x="88524" y="5901"/>
                    <a:pt x="104262" y="29508"/>
                  </a:cubicBezTo>
                  <a:cubicBezTo>
                    <a:pt x="120000" y="55081"/>
                    <a:pt x="114098" y="86557"/>
                    <a:pt x="90491" y="104262"/>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5" name="Shape 555"/>
            <p:cNvSpPr/>
            <p:nvPr/>
          </p:nvSpPr>
          <p:spPr>
            <a:xfrm>
              <a:off x="2495" y="1018"/>
              <a:ext cx="93" cy="94"/>
            </a:xfrm>
            <a:custGeom>
              <a:avLst/>
              <a:gdLst/>
              <a:ahLst/>
              <a:cxnLst/>
              <a:rect l="0" t="0" r="0" b="0"/>
              <a:pathLst>
                <a:path w="120000" h="120000" extrusionOk="0">
                  <a:moveTo>
                    <a:pt x="115789" y="67368"/>
                  </a:moveTo>
                  <a:cubicBezTo>
                    <a:pt x="111578" y="98947"/>
                    <a:pt x="84210" y="119999"/>
                    <a:pt x="52631" y="115789"/>
                  </a:cubicBezTo>
                  <a:cubicBezTo>
                    <a:pt x="21052" y="111578"/>
                    <a:pt x="0" y="84210"/>
                    <a:pt x="4210" y="52631"/>
                  </a:cubicBezTo>
                  <a:cubicBezTo>
                    <a:pt x="8421" y="23157"/>
                    <a:pt x="35789" y="0"/>
                    <a:pt x="67368" y="4210"/>
                  </a:cubicBezTo>
                  <a:cubicBezTo>
                    <a:pt x="96842" y="8421"/>
                    <a:pt x="119999" y="35789"/>
                    <a:pt x="115789" y="67368"/>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6" name="Shape 556"/>
            <p:cNvSpPr/>
            <p:nvPr/>
          </p:nvSpPr>
          <p:spPr>
            <a:xfrm>
              <a:off x="463" y="46"/>
              <a:ext cx="91" cy="90"/>
            </a:xfrm>
            <a:custGeom>
              <a:avLst/>
              <a:gdLst/>
              <a:ahLst/>
              <a:cxnLst/>
              <a:rect l="0" t="0" r="0" b="0"/>
              <a:pathLst>
                <a:path w="120000" h="120000" extrusionOk="0">
                  <a:moveTo>
                    <a:pt x="61090" y="117818"/>
                  </a:moveTo>
                  <a:cubicBezTo>
                    <a:pt x="30545" y="120000"/>
                    <a:pt x="2181" y="93818"/>
                    <a:pt x="2181" y="61090"/>
                  </a:cubicBezTo>
                  <a:cubicBezTo>
                    <a:pt x="0" y="28363"/>
                    <a:pt x="26181" y="2181"/>
                    <a:pt x="58909" y="2181"/>
                  </a:cubicBezTo>
                  <a:cubicBezTo>
                    <a:pt x="91636" y="0"/>
                    <a:pt x="117818" y="26181"/>
                    <a:pt x="117818" y="58909"/>
                  </a:cubicBezTo>
                  <a:cubicBezTo>
                    <a:pt x="120000" y="89454"/>
                    <a:pt x="93818" y="117818"/>
                    <a:pt x="61090" y="117818"/>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7" name="Shape 557"/>
            <p:cNvSpPr/>
            <p:nvPr/>
          </p:nvSpPr>
          <p:spPr>
            <a:xfrm>
              <a:off x="5925" y="2937"/>
              <a:ext cx="101" cy="99"/>
            </a:xfrm>
            <a:custGeom>
              <a:avLst/>
              <a:gdLst/>
              <a:ahLst/>
              <a:cxnLst/>
              <a:rect l="0" t="0" r="0" b="0"/>
              <a:pathLst>
                <a:path w="120000" h="120000" extrusionOk="0">
                  <a:moveTo>
                    <a:pt x="110000" y="75254"/>
                  </a:moveTo>
                  <a:cubicBezTo>
                    <a:pt x="102000" y="105762"/>
                    <a:pt x="72000" y="120000"/>
                    <a:pt x="44000" y="111864"/>
                  </a:cubicBezTo>
                  <a:cubicBezTo>
                    <a:pt x="16000" y="103728"/>
                    <a:pt x="0" y="73220"/>
                    <a:pt x="8000" y="44745"/>
                  </a:cubicBezTo>
                  <a:cubicBezTo>
                    <a:pt x="16000" y="14237"/>
                    <a:pt x="46000" y="0"/>
                    <a:pt x="76000" y="8135"/>
                  </a:cubicBezTo>
                  <a:cubicBezTo>
                    <a:pt x="104000" y="16271"/>
                    <a:pt x="120000" y="46779"/>
                    <a:pt x="110000" y="75254"/>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8" name="Shape 558"/>
            <p:cNvSpPr/>
            <p:nvPr/>
          </p:nvSpPr>
          <p:spPr>
            <a:xfrm>
              <a:off x="889" y="1810"/>
              <a:ext cx="101" cy="101"/>
            </a:xfrm>
            <a:custGeom>
              <a:avLst/>
              <a:gdLst/>
              <a:ahLst/>
              <a:cxnLst/>
              <a:rect l="0" t="0" r="0" b="0"/>
              <a:pathLst>
                <a:path w="120000" h="120000" extrusionOk="0">
                  <a:moveTo>
                    <a:pt x="110000" y="76000"/>
                  </a:moveTo>
                  <a:cubicBezTo>
                    <a:pt x="102000" y="104000"/>
                    <a:pt x="72000" y="120000"/>
                    <a:pt x="44000" y="110000"/>
                  </a:cubicBezTo>
                  <a:cubicBezTo>
                    <a:pt x="16000" y="102000"/>
                    <a:pt x="0" y="72000"/>
                    <a:pt x="8000" y="44000"/>
                  </a:cubicBezTo>
                  <a:cubicBezTo>
                    <a:pt x="18000" y="16000"/>
                    <a:pt x="48000" y="0"/>
                    <a:pt x="76000" y="8000"/>
                  </a:cubicBezTo>
                  <a:cubicBezTo>
                    <a:pt x="104000" y="16000"/>
                    <a:pt x="120000" y="46000"/>
                    <a:pt x="110000" y="76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9" name="Shape 559"/>
            <p:cNvSpPr/>
            <p:nvPr/>
          </p:nvSpPr>
          <p:spPr>
            <a:xfrm>
              <a:off x="1292" y="806"/>
              <a:ext cx="102" cy="103"/>
            </a:xfrm>
            <a:custGeom>
              <a:avLst/>
              <a:gdLst/>
              <a:ahLst/>
              <a:cxnLst/>
              <a:rect l="0" t="0" r="0" b="0"/>
              <a:pathLst>
                <a:path w="120000" h="120000" extrusionOk="0">
                  <a:moveTo>
                    <a:pt x="106229" y="84590"/>
                  </a:moveTo>
                  <a:cubicBezTo>
                    <a:pt x="92459" y="110163"/>
                    <a:pt x="60983" y="120000"/>
                    <a:pt x="35409" y="106229"/>
                  </a:cubicBezTo>
                  <a:cubicBezTo>
                    <a:pt x="9836" y="90491"/>
                    <a:pt x="0" y="59016"/>
                    <a:pt x="13770" y="33442"/>
                  </a:cubicBezTo>
                  <a:cubicBezTo>
                    <a:pt x="29508" y="7868"/>
                    <a:pt x="60983" y="0"/>
                    <a:pt x="86557" y="13770"/>
                  </a:cubicBezTo>
                  <a:cubicBezTo>
                    <a:pt x="112131" y="27540"/>
                    <a:pt x="120000" y="59016"/>
                    <a:pt x="106229" y="8459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0" name="Shape 560"/>
            <p:cNvSpPr/>
            <p:nvPr/>
          </p:nvSpPr>
          <p:spPr>
            <a:xfrm>
              <a:off x="530" y="2869"/>
              <a:ext cx="88" cy="89"/>
            </a:xfrm>
            <a:custGeom>
              <a:avLst/>
              <a:gdLst/>
              <a:ahLst/>
              <a:cxnLst/>
              <a:rect l="0" t="0" r="0" b="0"/>
              <a:pathLst>
                <a:path w="120000" h="120000" extrusionOk="0">
                  <a:moveTo>
                    <a:pt x="62222" y="120000"/>
                  </a:moveTo>
                  <a:cubicBezTo>
                    <a:pt x="28888" y="120000"/>
                    <a:pt x="2222" y="93333"/>
                    <a:pt x="0" y="62222"/>
                  </a:cubicBezTo>
                  <a:cubicBezTo>
                    <a:pt x="0" y="28888"/>
                    <a:pt x="24444" y="0"/>
                    <a:pt x="57777" y="0"/>
                  </a:cubicBezTo>
                  <a:cubicBezTo>
                    <a:pt x="91111" y="0"/>
                    <a:pt x="117777" y="24444"/>
                    <a:pt x="120000" y="57777"/>
                  </a:cubicBezTo>
                  <a:cubicBezTo>
                    <a:pt x="120000" y="91111"/>
                    <a:pt x="93333" y="117777"/>
                    <a:pt x="62222" y="120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1" name="Shape 561"/>
            <p:cNvSpPr/>
            <p:nvPr/>
          </p:nvSpPr>
          <p:spPr>
            <a:xfrm>
              <a:off x="8008" y="2119"/>
              <a:ext cx="99" cy="101"/>
            </a:xfrm>
            <a:custGeom>
              <a:avLst/>
              <a:gdLst/>
              <a:ahLst/>
              <a:cxnLst/>
              <a:rect l="0" t="0" r="0" b="0"/>
              <a:pathLst>
                <a:path w="120000" h="120000" extrusionOk="0">
                  <a:moveTo>
                    <a:pt x="111864" y="76000"/>
                  </a:moveTo>
                  <a:cubicBezTo>
                    <a:pt x="103728" y="104000"/>
                    <a:pt x="73220" y="120000"/>
                    <a:pt x="44745" y="112000"/>
                  </a:cubicBezTo>
                  <a:cubicBezTo>
                    <a:pt x="14237" y="104000"/>
                    <a:pt x="0" y="74000"/>
                    <a:pt x="8135" y="44000"/>
                  </a:cubicBezTo>
                  <a:cubicBezTo>
                    <a:pt x="16271" y="16000"/>
                    <a:pt x="46779" y="0"/>
                    <a:pt x="75254" y="10000"/>
                  </a:cubicBezTo>
                  <a:cubicBezTo>
                    <a:pt x="105762" y="18000"/>
                    <a:pt x="120000" y="48000"/>
                    <a:pt x="111864" y="76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2" name="Shape 562"/>
            <p:cNvSpPr/>
            <p:nvPr/>
          </p:nvSpPr>
          <p:spPr>
            <a:xfrm>
              <a:off x="6616" y="578"/>
              <a:ext cx="89" cy="90"/>
            </a:xfrm>
            <a:custGeom>
              <a:avLst/>
              <a:gdLst/>
              <a:ahLst/>
              <a:cxnLst/>
              <a:rect l="0" t="0" r="0" b="0"/>
              <a:pathLst>
                <a:path w="120000" h="120000" extrusionOk="0">
                  <a:moveTo>
                    <a:pt x="60000" y="117818"/>
                  </a:moveTo>
                  <a:cubicBezTo>
                    <a:pt x="28888" y="120000"/>
                    <a:pt x="0" y="93818"/>
                    <a:pt x="0" y="61090"/>
                  </a:cubicBezTo>
                  <a:cubicBezTo>
                    <a:pt x="0" y="28363"/>
                    <a:pt x="24444" y="2181"/>
                    <a:pt x="57777" y="2181"/>
                  </a:cubicBezTo>
                  <a:cubicBezTo>
                    <a:pt x="91111" y="0"/>
                    <a:pt x="117777" y="26181"/>
                    <a:pt x="117777" y="58909"/>
                  </a:cubicBezTo>
                  <a:cubicBezTo>
                    <a:pt x="120000" y="89454"/>
                    <a:pt x="93333" y="117818"/>
                    <a:pt x="60000" y="117818"/>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3" name="Shape 563"/>
            <p:cNvSpPr/>
            <p:nvPr/>
          </p:nvSpPr>
          <p:spPr>
            <a:xfrm>
              <a:off x="4054" y="2318"/>
              <a:ext cx="159" cy="302"/>
            </a:xfrm>
            <a:custGeom>
              <a:avLst/>
              <a:gdLst/>
              <a:ahLst/>
              <a:cxnLst/>
              <a:rect l="0" t="0" r="0" b="0"/>
              <a:pathLst>
                <a:path w="120000" h="120000" extrusionOk="0">
                  <a:moveTo>
                    <a:pt x="0" y="1325"/>
                  </a:moveTo>
                  <a:cubicBezTo>
                    <a:pt x="113750" y="120000"/>
                    <a:pt x="113750" y="120000"/>
                    <a:pt x="113750" y="120000"/>
                  </a:cubicBezTo>
                  <a:cubicBezTo>
                    <a:pt x="120000" y="118674"/>
                    <a:pt x="120000" y="118674"/>
                    <a:pt x="120000" y="118674"/>
                  </a:cubicBezTo>
                  <a:cubicBezTo>
                    <a:pt x="6250" y="0"/>
                    <a:pt x="6250" y="0"/>
                    <a:pt x="6250" y="0"/>
                  </a:cubicBezTo>
                  <a:cubicBezTo>
                    <a:pt x="3750" y="662"/>
                    <a:pt x="2500" y="662"/>
                    <a:pt x="0" y="1325"/>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4" name="Shape 564"/>
            <p:cNvSpPr/>
            <p:nvPr/>
          </p:nvSpPr>
          <p:spPr>
            <a:xfrm>
              <a:off x="3986" y="2179"/>
              <a:ext cx="52" cy="88"/>
            </a:xfrm>
            <a:custGeom>
              <a:avLst/>
              <a:gdLst/>
              <a:ahLst/>
              <a:cxnLst/>
              <a:rect l="0" t="0" r="0" b="0"/>
              <a:pathLst>
                <a:path w="120000" h="120000" extrusionOk="0">
                  <a:moveTo>
                    <a:pt x="120000" y="115471"/>
                  </a:moveTo>
                  <a:cubicBezTo>
                    <a:pt x="19354" y="0"/>
                    <a:pt x="19354" y="0"/>
                    <a:pt x="19354" y="0"/>
                  </a:cubicBezTo>
                  <a:cubicBezTo>
                    <a:pt x="0" y="4528"/>
                    <a:pt x="0" y="4528"/>
                    <a:pt x="0" y="4528"/>
                  </a:cubicBezTo>
                  <a:cubicBezTo>
                    <a:pt x="100645" y="120000"/>
                    <a:pt x="100645" y="120000"/>
                    <a:pt x="100645" y="120000"/>
                  </a:cubicBezTo>
                  <a:cubicBezTo>
                    <a:pt x="108387" y="120000"/>
                    <a:pt x="112258" y="117735"/>
                    <a:pt x="120000" y="115471"/>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5" name="Shape 565"/>
            <p:cNvSpPr/>
            <p:nvPr/>
          </p:nvSpPr>
          <p:spPr>
            <a:xfrm>
              <a:off x="4388" y="1168"/>
              <a:ext cx="1032" cy="402"/>
            </a:xfrm>
            <a:custGeom>
              <a:avLst/>
              <a:gdLst/>
              <a:ahLst/>
              <a:cxnLst/>
              <a:rect l="0" t="0" r="0" b="0"/>
              <a:pathLst>
                <a:path w="120000" h="120000" extrusionOk="0">
                  <a:moveTo>
                    <a:pt x="194" y="120000"/>
                  </a:moveTo>
                  <a:cubicBezTo>
                    <a:pt x="120000" y="2000"/>
                    <a:pt x="120000" y="2000"/>
                    <a:pt x="120000" y="2000"/>
                  </a:cubicBezTo>
                  <a:cubicBezTo>
                    <a:pt x="119610" y="0"/>
                    <a:pt x="119610" y="0"/>
                    <a:pt x="119610" y="0"/>
                  </a:cubicBezTo>
                  <a:cubicBezTo>
                    <a:pt x="0" y="117500"/>
                    <a:pt x="0" y="117500"/>
                    <a:pt x="0" y="117500"/>
                  </a:cubicBezTo>
                  <a:cubicBezTo>
                    <a:pt x="0" y="118500"/>
                    <a:pt x="194" y="119000"/>
                    <a:pt x="194"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6" name="Shape 566"/>
            <p:cNvSpPr/>
            <p:nvPr/>
          </p:nvSpPr>
          <p:spPr>
            <a:xfrm>
              <a:off x="4256" y="1585"/>
              <a:ext cx="82" cy="36"/>
            </a:xfrm>
            <a:custGeom>
              <a:avLst/>
              <a:gdLst/>
              <a:ahLst/>
              <a:cxnLst/>
              <a:rect l="0" t="0" r="0" b="0"/>
              <a:pathLst>
                <a:path w="120000" h="120000" extrusionOk="0">
                  <a:moveTo>
                    <a:pt x="117551" y="0"/>
                  </a:moveTo>
                  <a:cubicBezTo>
                    <a:pt x="0" y="93913"/>
                    <a:pt x="0" y="93913"/>
                    <a:pt x="0" y="93913"/>
                  </a:cubicBezTo>
                  <a:cubicBezTo>
                    <a:pt x="4897" y="120000"/>
                    <a:pt x="4897" y="120000"/>
                    <a:pt x="4897" y="120000"/>
                  </a:cubicBezTo>
                  <a:cubicBezTo>
                    <a:pt x="119999" y="26086"/>
                    <a:pt x="119999" y="26086"/>
                    <a:pt x="119999" y="26086"/>
                  </a:cubicBezTo>
                  <a:cubicBezTo>
                    <a:pt x="119999" y="15652"/>
                    <a:pt x="117551" y="10434"/>
                    <a:pt x="117551"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7" name="Shape 567"/>
            <p:cNvSpPr/>
            <p:nvPr/>
          </p:nvSpPr>
          <p:spPr>
            <a:xfrm>
              <a:off x="4147" y="922"/>
              <a:ext cx="217" cy="353"/>
            </a:xfrm>
            <a:custGeom>
              <a:avLst/>
              <a:gdLst/>
              <a:ahLst/>
              <a:cxnLst/>
              <a:rect l="0" t="0" r="0" b="0"/>
              <a:pathLst>
                <a:path w="120000" h="120000" extrusionOk="0">
                  <a:moveTo>
                    <a:pt x="3720" y="120000"/>
                  </a:moveTo>
                  <a:cubicBezTo>
                    <a:pt x="120000" y="1142"/>
                    <a:pt x="120000" y="1142"/>
                    <a:pt x="120000" y="1142"/>
                  </a:cubicBezTo>
                  <a:cubicBezTo>
                    <a:pt x="116279" y="0"/>
                    <a:pt x="116279" y="0"/>
                    <a:pt x="116279" y="0"/>
                  </a:cubicBezTo>
                  <a:cubicBezTo>
                    <a:pt x="0" y="118285"/>
                    <a:pt x="0" y="118285"/>
                    <a:pt x="0" y="118285"/>
                  </a:cubicBezTo>
                  <a:cubicBezTo>
                    <a:pt x="930" y="118857"/>
                    <a:pt x="1860" y="119428"/>
                    <a:pt x="3720"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8" name="Shape 568"/>
            <p:cNvSpPr/>
            <p:nvPr/>
          </p:nvSpPr>
          <p:spPr>
            <a:xfrm>
              <a:off x="4104" y="1318"/>
              <a:ext cx="18" cy="25"/>
            </a:xfrm>
            <a:custGeom>
              <a:avLst/>
              <a:gdLst/>
              <a:ahLst/>
              <a:cxnLst/>
              <a:rect l="0" t="0" r="0" b="0"/>
              <a:pathLst>
                <a:path w="120000" h="120000" extrusionOk="0">
                  <a:moveTo>
                    <a:pt x="80000" y="0"/>
                  </a:moveTo>
                  <a:cubicBezTo>
                    <a:pt x="0" y="96000"/>
                    <a:pt x="0" y="96000"/>
                    <a:pt x="0" y="96000"/>
                  </a:cubicBezTo>
                  <a:cubicBezTo>
                    <a:pt x="50000" y="120000"/>
                    <a:pt x="50000" y="120000"/>
                    <a:pt x="50000" y="120000"/>
                  </a:cubicBezTo>
                  <a:cubicBezTo>
                    <a:pt x="120000" y="16000"/>
                    <a:pt x="120000" y="16000"/>
                    <a:pt x="120000" y="16000"/>
                  </a:cubicBezTo>
                  <a:cubicBezTo>
                    <a:pt x="110000" y="8000"/>
                    <a:pt x="100000" y="0"/>
                    <a:pt x="80000"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9" name="Shape 569"/>
            <p:cNvSpPr/>
            <p:nvPr/>
          </p:nvSpPr>
          <p:spPr>
            <a:xfrm>
              <a:off x="3340" y="1951"/>
              <a:ext cx="131" cy="36"/>
            </a:xfrm>
            <a:custGeom>
              <a:avLst/>
              <a:gdLst/>
              <a:ahLst/>
              <a:cxnLst/>
              <a:rect l="0" t="0" r="0" b="0"/>
              <a:pathLst>
                <a:path w="120000" h="120000" extrusionOk="0">
                  <a:moveTo>
                    <a:pt x="1538" y="120000"/>
                  </a:moveTo>
                  <a:cubicBezTo>
                    <a:pt x="120000" y="21818"/>
                    <a:pt x="120000" y="21818"/>
                    <a:pt x="120000" y="21818"/>
                  </a:cubicBezTo>
                  <a:cubicBezTo>
                    <a:pt x="118461" y="0"/>
                    <a:pt x="118461" y="0"/>
                    <a:pt x="118461" y="0"/>
                  </a:cubicBezTo>
                  <a:cubicBezTo>
                    <a:pt x="0" y="92727"/>
                    <a:pt x="0" y="92727"/>
                    <a:pt x="0" y="92727"/>
                  </a:cubicBezTo>
                  <a:cubicBezTo>
                    <a:pt x="0" y="103636"/>
                    <a:pt x="1538" y="109090"/>
                    <a:pt x="1538" y="12000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0" name="Shape 570"/>
            <p:cNvSpPr/>
            <p:nvPr/>
          </p:nvSpPr>
          <p:spPr>
            <a:xfrm>
              <a:off x="2811" y="1993"/>
              <a:ext cx="475" cy="114"/>
            </a:xfrm>
            <a:custGeom>
              <a:avLst/>
              <a:gdLst/>
              <a:ahLst/>
              <a:cxnLst/>
              <a:rect l="0" t="0" r="0" b="0"/>
              <a:pathLst>
                <a:path w="120000" h="120000" extrusionOk="0">
                  <a:moveTo>
                    <a:pt x="119575" y="0"/>
                  </a:moveTo>
                  <a:cubicBezTo>
                    <a:pt x="0" y="111304"/>
                    <a:pt x="0" y="111304"/>
                    <a:pt x="0" y="111304"/>
                  </a:cubicBezTo>
                  <a:cubicBezTo>
                    <a:pt x="848" y="120000"/>
                    <a:pt x="848" y="120000"/>
                    <a:pt x="848" y="120000"/>
                  </a:cubicBezTo>
                  <a:cubicBezTo>
                    <a:pt x="120000" y="6956"/>
                    <a:pt x="120000" y="6956"/>
                    <a:pt x="120000" y="6956"/>
                  </a:cubicBezTo>
                  <a:cubicBezTo>
                    <a:pt x="120000" y="5217"/>
                    <a:pt x="119575" y="1739"/>
                    <a:pt x="119575" y="0"/>
                  </a:cubicBezTo>
                  <a:close/>
                </a:path>
              </a:pathLst>
            </a:custGeom>
            <a:solidFill>
              <a:srgbClr val="E6E6E6"/>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1" name="Shape 571"/>
            <p:cNvSpPr/>
            <p:nvPr/>
          </p:nvSpPr>
          <p:spPr>
            <a:xfrm>
              <a:off x="5377" y="1126"/>
              <a:ext cx="89" cy="89"/>
            </a:xfrm>
            <a:custGeom>
              <a:avLst/>
              <a:gdLst/>
              <a:ahLst/>
              <a:cxnLst/>
              <a:rect l="0" t="0" r="0" b="0"/>
              <a:pathLst>
                <a:path w="120000" h="120000" extrusionOk="0">
                  <a:moveTo>
                    <a:pt x="62222" y="120000"/>
                  </a:moveTo>
                  <a:cubicBezTo>
                    <a:pt x="28888" y="120000"/>
                    <a:pt x="2222" y="95555"/>
                    <a:pt x="0" y="62222"/>
                  </a:cubicBezTo>
                  <a:cubicBezTo>
                    <a:pt x="0" y="28888"/>
                    <a:pt x="24444" y="2222"/>
                    <a:pt x="57777" y="0"/>
                  </a:cubicBezTo>
                  <a:cubicBezTo>
                    <a:pt x="91111" y="0"/>
                    <a:pt x="117777" y="24444"/>
                    <a:pt x="120000" y="57777"/>
                  </a:cubicBezTo>
                  <a:cubicBezTo>
                    <a:pt x="120000" y="91111"/>
                    <a:pt x="95555" y="117777"/>
                    <a:pt x="62222" y="120000"/>
                  </a:cubicBezTo>
                  <a:close/>
                </a:path>
              </a:pathLst>
            </a:custGeom>
            <a:solidFill>
              <a:srgbClr val="62CAF0"/>
            </a:solid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genda">
    <p:bg>
      <p:bgPr>
        <a:solidFill>
          <a:schemeClr val="dk2"/>
        </a:solidFill>
        <a:effectLst/>
      </p:bgPr>
    </p:bg>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2">
            <a:alphaModFix/>
          </a:blip>
          <a:srcRect/>
          <a:stretch/>
        </p:blipFill>
        <p:spPr>
          <a:xfrm>
            <a:off x="10388100" y="288702"/>
            <a:ext cx="1201670" cy="355116"/>
          </a:xfrm>
          <a:prstGeom prst="rect">
            <a:avLst/>
          </a:prstGeom>
          <a:noFill/>
          <a:ln>
            <a:noFill/>
          </a:ln>
        </p:spPr>
      </p:pic>
      <p:sp>
        <p:nvSpPr>
          <p:cNvPr id="574" name="Shape 574"/>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lstStyle>
            <a:lvl1pPr marL="0" marR="0" lvl="0" indent="0" algn="l" rtl="0">
              <a:lnSpc>
                <a:spcPct val="114285"/>
              </a:lnSpc>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
        <p:nvSpPr>
          <p:cNvPr id="575" name="Shape 575"/>
          <p:cNvSpPr txBox="1">
            <a:spLocks noGrp="1"/>
          </p:cNvSpPr>
          <p:nvPr>
            <p:ph type="sldNum" idx="12"/>
          </p:nvPr>
        </p:nvSpPr>
        <p:spPr>
          <a:xfrm>
            <a:off x="10883338" y="6339100"/>
            <a:ext cx="684773" cy="365125"/>
          </a:xfrm>
          <a:prstGeom prst="rect">
            <a:avLst/>
          </a:prstGeom>
          <a:noFill/>
          <a:ln>
            <a:noFill/>
          </a:ln>
        </p:spPr>
        <p:txBody>
          <a:bodyPr wrap="square" lIns="0" tIns="0" rIns="0" bIns="0" anchor="ctr" anchorCtr="0">
            <a:noAutofit/>
          </a:bodyPr>
          <a:lstStyle/>
          <a:p>
            <a:pPr marL="0" marR="0" lvl="0" indent="-20637" algn="r" rtl="0">
              <a:lnSpc>
                <a:spcPct val="100000"/>
              </a:lnSpc>
              <a:spcBef>
                <a:spcPts val="0"/>
              </a:spcBef>
              <a:spcAft>
                <a:spcPts val="0"/>
              </a:spcAft>
              <a:buClr>
                <a:schemeClr val="accent1"/>
              </a:buClr>
              <a:buSzPts val="325"/>
              <a:buFont typeface="Verdana"/>
              <a:buNone/>
            </a:pPr>
            <a:fld id="{00000000-1234-1234-1234-123412341234}" type="slidenum">
              <a:rPr lang="en-US" sz="1300" b="0" i="0" u="none" strike="noStrike" cap="none">
                <a:solidFill>
                  <a:schemeClr val="accent1"/>
                </a:solidFill>
                <a:latin typeface="Verdana"/>
                <a:ea typeface="Verdana"/>
                <a:cs typeface="Verdana"/>
                <a:sym typeface="Verdana"/>
              </a:rPr>
              <a:t>‹#›</a:t>
            </a:fld>
            <a:endParaRPr lang="en-US" sz="1300" b="0" i="0" u="none" strike="noStrike" cap="none">
              <a:solidFill>
                <a:schemeClr val="accent1"/>
              </a:solidFill>
              <a:latin typeface="Verdana"/>
              <a:ea typeface="Verdana"/>
              <a:cs typeface="Verdana"/>
              <a:sym typeface="Verdana"/>
            </a:endParaRPr>
          </a:p>
        </p:txBody>
      </p:sp>
      <p:sp>
        <p:nvSpPr>
          <p:cNvPr id="576" name="Shape 576"/>
          <p:cNvSpPr txBox="1"/>
          <p:nvPr/>
        </p:nvSpPr>
        <p:spPr>
          <a:xfrm>
            <a:off x="624256" y="6339100"/>
            <a:ext cx="3384512" cy="365125"/>
          </a:xfrm>
          <a:prstGeom prst="rect">
            <a:avLst/>
          </a:prstGeom>
          <a:noFill/>
          <a:ln>
            <a:noFill/>
          </a:ln>
        </p:spPr>
        <p:txBody>
          <a:bodyPr wrap="square" lIns="0" tIns="0" rIns="0" bIns="0" anchor="ctr" anchorCtr="0">
            <a:noAutofit/>
          </a:bodyPr>
          <a:lstStyle/>
          <a:p>
            <a:pPr marL="0" marR="0" lvl="0" indent="-14287" algn="l" rtl="0">
              <a:lnSpc>
                <a:spcPct val="100000"/>
              </a:lnSpc>
              <a:spcBef>
                <a:spcPts val="0"/>
              </a:spcBef>
              <a:spcAft>
                <a:spcPts val="0"/>
              </a:spcAft>
              <a:buClr>
                <a:schemeClr val="accent1"/>
              </a:buClr>
              <a:buSzPts val="225"/>
              <a:buFont typeface="Verdana"/>
              <a:buNone/>
            </a:pPr>
            <a:r>
              <a:rPr lang="en-US" sz="900" b="0" i="0" u="none" strike="noStrike" cap="none">
                <a:solidFill>
                  <a:schemeClr val="accent1"/>
                </a:solidFill>
                <a:latin typeface="Verdana"/>
                <a:ea typeface="Verdana"/>
                <a:cs typeface="Verdana"/>
                <a:sym typeface="Verdana"/>
              </a:rPr>
              <a:t>All contents © MuleSoft Inc.</a:t>
            </a:r>
          </a:p>
        </p:txBody>
      </p:sp>
      <p:sp>
        <p:nvSpPr>
          <p:cNvPr id="577" name="Shape 577"/>
          <p:cNvSpPr txBox="1">
            <a:spLocks noGrp="1"/>
          </p:cNvSpPr>
          <p:nvPr>
            <p:ph type="body" idx="1"/>
          </p:nvPr>
        </p:nvSpPr>
        <p:spPr>
          <a:xfrm>
            <a:off x="609600" y="1189037"/>
            <a:ext cx="10958513" cy="5022850"/>
          </a:xfrm>
          <a:prstGeom prst="rect">
            <a:avLst/>
          </a:prstGeom>
          <a:noFill/>
          <a:ln>
            <a:noFill/>
          </a:ln>
        </p:spPr>
        <p:txBody>
          <a:bodyPr wrap="square" lIns="91425" tIns="91425" rIns="91425" bIns="91425" anchor="t" anchorCtr="0"/>
          <a:lstStyle>
            <a:lvl1pPr marL="457200" marR="0" lvl="0" indent="0" algn="l" rtl="0">
              <a:lnSpc>
                <a:spcPct val="200000"/>
              </a:lnSpc>
              <a:spcBef>
                <a:spcPts val="1200"/>
              </a:spcBef>
              <a:spcAft>
                <a:spcPts val="0"/>
              </a:spcAft>
              <a:buClr>
                <a:srgbClr val="00A0DF"/>
              </a:buClr>
              <a:buSzPts val="2400"/>
              <a:buFont typeface="Verdana"/>
              <a:buAutoNum type="arabicPeriod"/>
              <a:defRPr sz="2400" b="0" i="0" u="none" strike="noStrike" cap="none">
                <a:solidFill>
                  <a:schemeClr val="accent1"/>
                </a:solidFill>
                <a:latin typeface="Verdana"/>
                <a:ea typeface="Verdana"/>
                <a:cs typeface="Verdana"/>
                <a:sym typeface="Verdana"/>
              </a:defRPr>
            </a:lvl1pPr>
            <a:lvl2pPr marL="628650" marR="0" lvl="1" indent="120650" algn="l" rtl="0">
              <a:lnSpc>
                <a:spcPct val="100000"/>
              </a:lnSpc>
              <a:spcBef>
                <a:spcPts val="600"/>
              </a:spcBef>
              <a:spcAft>
                <a:spcPts val="0"/>
              </a:spcAft>
              <a:buClr>
                <a:srgbClr val="00A0DF"/>
              </a:buClr>
              <a:buSzPts val="2000"/>
              <a:buFont typeface="Open Sans"/>
              <a:buChar char="–"/>
              <a:defRPr sz="2000" b="0" i="0" u="none" strike="noStrike" cap="none">
                <a:solidFill>
                  <a:schemeClr val="lt1"/>
                </a:solidFill>
                <a:latin typeface="Verdana"/>
                <a:ea typeface="Verdana"/>
                <a:cs typeface="Verdana"/>
                <a:sym typeface="Verdana"/>
              </a:defRPr>
            </a:lvl2pPr>
            <a:lvl3pPr marL="914400" marR="0" lvl="2" indent="101600" algn="l" rtl="0">
              <a:lnSpc>
                <a:spcPct val="100000"/>
              </a:lnSpc>
              <a:spcBef>
                <a:spcPts val="533"/>
              </a:spcBef>
              <a:spcAft>
                <a:spcPts val="0"/>
              </a:spcAft>
              <a:buClr>
                <a:srgbClr val="00A0DF"/>
              </a:buClr>
              <a:buSzPts val="1800"/>
              <a:buFont typeface="Arial"/>
              <a:buChar char="•"/>
              <a:defRPr sz="1800" b="0" i="0" u="none" strike="noStrike" cap="none">
                <a:solidFill>
                  <a:schemeClr val="lt1"/>
                </a:solidFill>
                <a:latin typeface="Verdana"/>
                <a:ea typeface="Verdana"/>
                <a:cs typeface="Verdana"/>
                <a:sym typeface="Verdana"/>
              </a:defRPr>
            </a:lvl3pPr>
            <a:lvl4pPr marL="1200150" marR="0" lvl="3" indent="69850" algn="l" rtl="0">
              <a:lnSpc>
                <a:spcPct val="100000"/>
              </a:lnSpc>
              <a:spcBef>
                <a:spcPts val="533"/>
              </a:spcBef>
              <a:spcAft>
                <a:spcPts val="0"/>
              </a:spcAft>
              <a:buClr>
                <a:srgbClr val="00A0DF"/>
              </a:buClr>
              <a:buSzPts val="1600"/>
              <a:buFont typeface="Open Sans"/>
              <a:buChar char="–"/>
              <a:defRPr sz="1600" b="0" i="0" u="none" strike="noStrike" cap="none">
                <a:solidFill>
                  <a:schemeClr val="lt1"/>
                </a:solidFill>
                <a:latin typeface="Verdana"/>
                <a:ea typeface="Verdana"/>
                <a:cs typeface="Verdana"/>
                <a:sym typeface="Verdana"/>
              </a:defRPr>
            </a:lvl4pPr>
            <a:lvl5pPr marL="1603375" marR="0" lvl="4" indent="60325" algn="l" rtl="0">
              <a:lnSpc>
                <a:spcPct val="100000"/>
              </a:lnSpc>
              <a:spcBef>
                <a:spcPts val="533"/>
              </a:spcBef>
              <a:spcAft>
                <a:spcPts val="0"/>
              </a:spcAft>
              <a:buClr>
                <a:srgbClr val="00A0DF"/>
              </a:buClr>
              <a:buSzPts val="1600"/>
              <a:buFont typeface="Arial"/>
              <a:buChar char="•"/>
              <a:defRPr sz="1600" b="0" i="0" u="none" strike="noStrike" cap="none">
                <a:solidFill>
                  <a:schemeClr val="lt1"/>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Section divider blue">
    <p:bg>
      <p:bgPr>
        <a:solidFill>
          <a:schemeClr val="lt2"/>
        </a:solidFill>
        <a:effectLst/>
      </p:bgPr>
    </p:bg>
    <p:spTree>
      <p:nvGrpSpPr>
        <p:cNvPr id="1" name="Shape 578"/>
        <p:cNvGrpSpPr/>
        <p:nvPr/>
      </p:nvGrpSpPr>
      <p:grpSpPr>
        <a:xfrm>
          <a:off x="0" y="0"/>
          <a:ext cx="0" cy="0"/>
          <a:chOff x="0" y="0"/>
          <a:chExt cx="0" cy="0"/>
        </a:xfrm>
      </p:grpSpPr>
      <p:pic>
        <p:nvPicPr>
          <p:cNvPr id="579" name="Shape 579"/>
          <p:cNvPicPr preferRelativeResize="0"/>
          <p:nvPr/>
        </p:nvPicPr>
        <p:blipFill rotWithShape="1">
          <a:blip r:embed="rId2">
            <a:alphaModFix amt="28000"/>
          </a:blip>
          <a:srcRect r="9746" b="7039"/>
          <a:stretch/>
        </p:blipFill>
        <p:spPr>
          <a:xfrm>
            <a:off x="6225126" y="2612874"/>
            <a:ext cx="5918522" cy="4243852"/>
          </a:xfrm>
          <a:prstGeom prst="rect">
            <a:avLst/>
          </a:prstGeom>
          <a:noFill/>
          <a:ln>
            <a:noFill/>
          </a:ln>
        </p:spPr>
      </p:pic>
      <p:sp>
        <p:nvSpPr>
          <p:cNvPr id="580" name="Shape 580"/>
          <p:cNvSpPr txBox="1">
            <a:spLocks noGrp="1"/>
          </p:cNvSpPr>
          <p:nvPr>
            <p:ph type="title"/>
          </p:nvPr>
        </p:nvSpPr>
        <p:spPr>
          <a:xfrm>
            <a:off x="609441" y="2088333"/>
            <a:ext cx="10959362" cy="1340667"/>
          </a:xfrm>
          <a:prstGeom prst="rect">
            <a:avLst/>
          </a:prstGeom>
          <a:noFill/>
          <a:ln>
            <a:noFill/>
          </a:ln>
        </p:spPr>
        <p:txBody>
          <a:bodyPr wrap="square" lIns="91425" tIns="91425" rIns="91425" bIns="91425" anchor="b" anchorCtr="0"/>
          <a:lstStyle>
            <a:lvl1pPr marL="0" marR="0" lvl="0" indent="0" algn="l" rtl="0">
              <a:lnSpc>
                <a:spcPct val="60377"/>
              </a:lnSpc>
              <a:spcBef>
                <a:spcPts val="0"/>
              </a:spcBef>
              <a:spcAft>
                <a:spcPts val="0"/>
              </a:spcAft>
              <a:buClr>
                <a:schemeClr val="lt1"/>
              </a:buClr>
              <a:buSzPts val="5300"/>
              <a:buFont typeface="Verdana"/>
              <a:buNone/>
              <a:defRPr sz="53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9547" y="0"/>
            <a:ext cx="12198370" cy="914400"/>
          </a:xfrm>
          <a:prstGeom prst="rect">
            <a:avLst/>
          </a:prstGeom>
          <a:solidFill>
            <a:schemeClr val="dk2"/>
          </a:solidFill>
          <a:ln>
            <a:noFill/>
          </a:ln>
        </p:spPr>
        <p:txBody>
          <a:bodyPr wrap="square" lIns="121875" tIns="60925" rIns="121875" bIns="60925"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body" idx="1"/>
          </p:nvPr>
        </p:nvSpPr>
        <p:spPr>
          <a:xfrm>
            <a:off x="609441" y="1193800"/>
            <a:ext cx="10959362" cy="5018085"/>
          </a:xfrm>
          <a:prstGeom prst="rect">
            <a:avLst/>
          </a:prstGeom>
          <a:noFill/>
          <a:ln>
            <a:noFill/>
          </a:ln>
        </p:spPr>
        <p:txBody>
          <a:bodyPr wrap="square" lIns="91425" tIns="91425" rIns="91425" bIns="91425" anchor="t" anchorCtr="0"/>
          <a:lstStyle>
            <a:lvl1pPr marL="304800" marR="0" lvl="0" indent="63500" algn="l" rtl="0">
              <a:lnSpc>
                <a:spcPct val="100000"/>
              </a:lnSpc>
              <a:spcBef>
                <a:spcPts val="1200"/>
              </a:spcBef>
              <a:spcAft>
                <a:spcPts val="0"/>
              </a:spcAft>
              <a:buClr>
                <a:srgbClr val="00A0DF"/>
              </a:buClr>
              <a:buSzPts val="2400"/>
              <a:buFont typeface="Arial"/>
              <a:buChar char="•"/>
              <a:defRPr sz="2400" b="0" i="0" u="none" strike="noStrike" cap="none">
                <a:solidFill>
                  <a:schemeClr val="dk2"/>
                </a:solidFill>
                <a:latin typeface="Verdana"/>
                <a:ea typeface="Verdana"/>
                <a:cs typeface="Verdana"/>
                <a:sym typeface="Verdana"/>
              </a:defRPr>
            </a:lvl1pPr>
            <a:lvl2pPr marL="628650" marR="0" lvl="1" indent="120650" algn="l" rtl="0">
              <a:lnSpc>
                <a:spcPct val="100000"/>
              </a:lnSpc>
              <a:spcBef>
                <a:spcPts val="600"/>
              </a:spcBef>
              <a:spcAft>
                <a:spcPts val="0"/>
              </a:spcAft>
              <a:buClr>
                <a:srgbClr val="00A0DF"/>
              </a:buClr>
              <a:buSzPts val="2000"/>
              <a:buFont typeface="Open Sans"/>
              <a:buChar char="–"/>
              <a:defRPr sz="2000" b="0" i="0" u="none" strike="noStrike" cap="none">
                <a:solidFill>
                  <a:schemeClr val="dk2"/>
                </a:solidFill>
                <a:latin typeface="Verdana"/>
                <a:ea typeface="Verdana"/>
                <a:cs typeface="Verdana"/>
                <a:sym typeface="Verdana"/>
              </a:defRPr>
            </a:lvl2pPr>
            <a:lvl3pPr marL="914400" marR="0" lvl="2" indent="101600" algn="l" rtl="0">
              <a:lnSpc>
                <a:spcPct val="100000"/>
              </a:lnSpc>
              <a:spcBef>
                <a:spcPts val="533"/>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3pPr>
            <a:lvl4pPr marL="1200150" marR="0" lvl="3" indent="69850" algn="l" rtl="0">
              <a:lnSpc>
                <a:spcPct val="100000"/>
              </a:lnSpc>
              <a:spcBef>
                <a:spcPts val="533"/>
              </a:spcBef>
              <a:spcAft>
                <a:spcPts val="0"/>
              </a:spcAft>
              <a:buClr>
                <a:srgbClr val="00A0DF"/>
              </a:buClr>
              <a:buSzPts val="1600"/>
              <a:buFont typeface="Open Sans"/>
              <a:buChar char="–"/>
              <a:defRPr sz="1600" b="0" i="0" u="none" strike="noStrike" cap="none">
                <a:solidFill>
                  <a:schemeClr val="dk2"/>
                </a:solidFill>
                <a:latin typeface="Verdana"/>
                <a:ea typeface="Verdana"/>
                <a:cs typeface="Verdana"/>
                <a:sym typeface="Verdana"/>
              </a:defRPr>
            </a:lvl4pPr>
            <a:lvl5pPr marL="1603375" marR="0" lvl="4" indent="60325" algn="l" rtl="0">
              <a:lnSpc>
                <a:spcPct val="100000"/>
              </a:lnSpc>
              <a:spcBef>
                <a:spcPts val="533"/>
              </a:spcBef>
              <a:spcAft>
                <a:spcPts val="0"/>
              </a:spcAft>
              <a:buClr>
                <a:srgbClr val="00A0DF"/>
              </a:buClr>
              <a:buSzPts val="1600"/>
              <a:buFont typeface="Arial"/>
              <a:buChar char="•"/>
              <a:defRPr sz="1600" b="0" i="0" u="none" strike="noStrike" cap="none">
                <a:solidFill>
                  <a:schemeClr val="dk2"/>
                </a:solidFill>
                <a:latin typeface="Verdana"/>
                <a:ea typeface="Verdana"/>
                <a:cs typeface="Verdana"/>
                <a:sym typeface="Verdana"/>
              </a:defRPr>
            </a:lvl5pPr>
            <a:lvl6pPr marL="3371848" marR="0" lvl="5"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6pPr>
            <a:lvl7pPr marL="3981448" marR="0" lvl="6"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7pPr>
            <a:lvl8pPr marL="4591049" marR="0" lvl="7"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8pPr>
            <a:lvl9pPr marL="5200649" marR="0" lvl="8" indent="139701"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Verdana"/>
                <a:ea typeface="Verdana"/>
                <a:cs typeface="Verdana"/>
                <a:sym typeface="Verdana"/>
              </a:defRPr>
            </a:lvl9pPr>
          </a:lstStyle>
          <a:p>
            <a:endParaRPr/>
          </a:p>
        </p:txBody>
      </p:sp>
      <p:sp>
        <p:nvSpPr>
          <p:cNvPr id="12" name="Shape 12"/>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lstStyle>
            <a:lvl1pPr marL="0" marR="0" lvl="0" indent="0" algn="l" rtl="0">
              <a:lnSpc>
                <a:spcPct val="114285"/>
              </a:lnSpc>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Clr>
                <a:schemeClr val="lt1"/>
              </a:buClr>
              <a:buSzPts val="3200"/>
              <a:buFont typeface="Ubuntu"/>
              <a:buNone/>
              <a:defRPr sz="3200" b="0" i="0" u="none" strike="noStrike" cap="none">
                <a:solidFill>
                  <a:schemeClr val="lt1"/>
                </a:solidFill>
                <a:latin typeface="Ubuntu"/>
                <a:ea typeface="Ubuntu"/>
                <a:cs typeface="Ubuntu"/>
                <a:sym typeface="Ubuntu"/>
              </a:defRPr>
            </a:lvl5pPr>
            <a:lvl6pPr marL="609493" marR="0" lvl="5" indent="-12592"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6pPr>
            <a:lvl7pPr marL="1218987" marR="0" lvl="6" indent="-12487"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7pPr>
            <a:lvl8pPr marL="1828480" marR="0" lvl="7" indent="-12380"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8pPr>
            <a:lvl9pPr marL="2437973" marR="0" lvl="8" indent="-12273" algn="l" rtl="0">
              <a:spcBef>
                <a:spcPts val="0"/>
              </a:spcBef>
              <a:spcAft>
                <a:spcPts val="0"/>
              </a:spcAft>
              <a:buClr>
                <a:schemeClr val="lt1"/>
              </a:buClr>
              <a:buSzPts val="2700"/>
              <a:buFont typeface="Ubuntu"/>
              <a:buNone/>
              <a:defRPr sz="2700" b="0" i="0" u="none" strike="noStrike" cap="none">
                <a:solidFill>
                  <a:schemeClr val="lt1"/>
                </a:solidFill>
                <a:latin typeface="Ubuntu"/>
                <a:ea typeface="Ubuntu"/>
                <a:cs typeface="Ubuntu"/>
                <a:sym typeface="Ubuntu"/>
              </a:defRPr>
            </a:lvl9pPr>
          </a:lstStyle>
          <a:p>
            <a:endParaRPr/>
          </a:p>
        </p:txBody>
      </p:sp>
      <p:sp>
        <p:nvSpPr>
          <p:cNvPr id="13" name="Shape 13"/>
          <p:cNvSpPr txBox="1">
            <a:spLocks noGrp="1"/>
          </p:cNvSpPr>
          <p:nvPr>
            <p:ph type="sldNum" idx="12"/>
          </p:nvPr>
        </p:nvSpPr>
        <p:spPr>
          <a:xfrm>
            <a:off x="10883338" y="6339100"/>
            <a:ext cx="684773" cy="365125"/>
          </a:xfrm>
          <a:prstGeom prst="rect">
            <a:avLst/>
          </a:prstGeom>
          <a:noFill/>
          <a:ln>
            <a:noFill/>
          </a:ln>
        </p:spPr>
        <p:txBody>
          <a:bodyPr wrap="square" lIns="0" tIns="0" rIns="0" bIns="0" anchor="ctr" anchorCtr="0">
            <a:noAutofit/>
          </a:bodyPr>
          <a:lstStyle/>
          <a:p>
            <a:pPr marL="0" marR="0" lvl="0" indent="-20637" algn="r" rtl="0">
              <a:lnSpc>
                <a:spcPct val="100000"/>
              </a:lnSpc>
              <a:spcBef>
                <a:spcPts val="0"/>
              </a:spcBef>
              <a:spcAft>
                <a:spcPts val="0"/>
              </a:spcAft>
              <a:buClr>
                <a:srgbClr val="BFBFBF"/>
              </a:buClr>
              <a:buSzPts val="325"/>
              <a:buFont typeface="Verdana"/>
              <a:buNone/>
            </a:pPr>
            <a:fld id="{00000000-1234-1234-1234-123412341234}" type="slidenum">
              <a:rPr lang="en-US" sz="1300" b="0" i="0" u="none" strike="noStrike" cap="none">
                <a:solidFill>
                  <a:srgbClr val="BFBFBF"/>
                </a:solidFill>
                <a:latin typeface="Verdana"/>
                <a:ea typeface="Verdana"/>
                <a:cs typeface="Verdana"/>
                <a:sym typeface="Verdana"/>
              </a:rPr>
              <a:t>‹#›</a:t>
            </a:fld>
            <a:endParaRPr lang="en-US" sz="1300" b="0" i="0" u="none" strike="noStrike" cap="none">
              <a:solidFill>
                <a:srgbClr val="BFBFBF"/>
              </a:solidFill>
              <a:latin typeface="Verdana"/>
              <a:ea typeface="Verdana"/>
              <a:cs typeface="Verdana"/>
              <a:sym typeface="Verdana"/>
            </a:endParaRPr>
          </a:p>
        </p:txBody>
      </p:sp>
      <p:sp>
        <p:nvSpPr>
          <p:cNvPr id="14" name="Shape 14"/>
          <p:cNvSpPr txBox="1"/>
          <p:nvPr/>
        </p:nvSpPr>
        <p:spPr>
          <a:xfrm>
            <a:off x="624256" y="6339100"/>
            <a:ext cx="3384512" cy="365125"/>
          </a:xfrm>
          <a:prstGeom prst="rect">
            <a:avLst/>
          </a:prstGeom>
          <a:noFill/>
          <a:ln>
            <a:noFill/>
          </a:ln>
        </p:spPr>
        <p:txBody>
          <a:bodyPr wrap="square" lIns="0" tIns="0" rIns="0" bIns="0" anchor="ctr" anchorCtr="0">
            <a:noAutofit/>
          </a:bodyPr>
          <a:lstStyle/>
          <a:p>
            <a:pPr marL="0" marR="0" lvl="0" indent="-14287" algn="l" rtl="0">
              <a:lnSpc>
                <a:spcPct val="100000"/>
              </a:lnSpc>
              <a:spcBef>
                <a:spcPts val="0"/>
              </a:spcBef>
              <a:spcAft>
                <a:spcPts val="0"/>
              </a:spcAft>
              <a:buClr>
                <a:srgbClr val="BFBFBF"/>
              </a:buClr>
              <a:buSzPts val="225"/>
              <a:buFont typeface="Verdana"/>
              <a:buNone/>
            </a:pPr>
            <a:r>
              <a:rPr lang="en-US" sz="900" b="0" i="0" u="none" strike="noStrike" cap="none">
                <a:solidFill>
                  <a:srgbClr val="BFBFBF"/>
                </a:solidFill>
                <a:latin typeface="Verdana"/>
                <a:ea typeface="Verdana"/>
                <a:cs typeface="Verdana"/>
                <a:sym typeface="Verdana"/>
              </a:rPr>
              <a:t>All contents © MuleSoft Inc.</a:t>
            </a:r>
          </a:p>
        </p:txBody>
      </p:sp>
      <p:pic>
        <p:nvPicPr>
          <p:cNvPr id="15" name="Shape 15"/>
          <p:cNvPicPr preferRelativeResize="0"/>
          <p:nvPr/>
        </p:nvPicPr>
        <p:blipFill rotWithShape="1">
          <a:blip r:embed="rId14">
            <a:alphaModFix/>
          </a:blip>
          <a:srcRect/>
          <a:stretch/>
        </p:blipFill>
        <p:spPr>
          <a:xfrm>
            <a:off x="10388764" y="279347"/>
            <a:ext cx="1198989" cy="3543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9"/>
        <p:cNvGrpSpPr/>
        <p:nvPr/>
      </p:nvGrpSpPr>
      <p:grpSpPr>
        <a:xfrm>
          <a:off x="0" y="0"/>
          <a:ext cx="0" cy="0"/>
          <a:chOff x="0" y="0"/>
          <a:chExt cx="0" cy="0"/>
        </a:xfrm>
      </p:grpSpPr>
      <p:sp>
        <p:nvSpPr>
          <p:cNvPr id="1120" name="Shape 1120"/>
          <p:cNvSpPr txBox="1">
            <a:spLocks noGrp="1"/>
          </p:cNvSpPr>
          <p:nvPr>
            <p:ph type="title"/>
          </p:nvPr>
        </p:nvSpPr>
        <p:spPr>
          <a:xfrm>
            <a:off x="609442" y="1955256"/>
            <a:ext cx="10959363" cy="1721667"/>
          </a:xfrm>
          <a:prstGeom prst="rect">
            <a:avLst/>
          </a:prstGeom>
          <a:noFill/>
          <a:ln>
            <a:noFill/>
          </a:ln>
        </p:spPr>
        <p:txBody>
          <a:bodyPr wrap="square" lIns="91425" tIns="91425" rIns="91425" bIns="91425" anchor="b" anchorCtr="0">
            <a:noAutofit/>
          </a:bodyPr>
          <a:lstStyle/>
          <a:p>
            <a:pPr marL="0" marR="0" lvl="0" indent="-336550" algn="ctr" rtl="0">
              <a:lnSpc>
                <a:spcPct val="100000"/>
              </a:lnSpc>
              <a:spcBef>
                <a:spcPts val="0"/>
              </a:spcBef>
              <a:spcAft>
                <a:spcPts val="0"/>
              </a:spcAft>
              <a:buClr>
                <a:schemeClr val="lt1"/>
              </a:buClr>
              <a:buSzPts val="5300"/>
              <a:buFont typeface="Verdana"/>
              <a:buNone/>
            </a:pPr>
            <a:r>
              <a:rPr lang="en-US" sz="5300" b="0" i="0" u="none" strike="noStrike" cap="none">
                <a:solidFill>
                  <a:schemeClr val="lt1"/>
                </a:solidFill>
                <a:latin typeface="Verdana"/>
                <a:ea typeface="Verdana"/>
                <a:cs typeface="Verdana"/>
                <a:sym typeface="Verdana"/>
              </a:rPr>
              <a:t>API Life Cycle and CI/CD Process</a:t>
            </a:r>
          </a:p>
        </p:txBody>
      </p:sp>
      <p:sp>
        <p:nvSpPr>
          <p:cNvPr id="1121" name="Shape 1121"/>
          <p:cNvSpPr txBox="1"/>
          <p:nvPr/>
        </p:nvSpPr>
        <p:spPr>
          <a:xfrm>
            <a:off x="9628326" y="804864"/>
            <a:ext cx="246244" cy="492443"/>
          </a:xfrm>
          <a:prstGeom prst="rect">
            <a:avLst/>
          </a:prstGeom>
          <a:noFill/>
          <a:ln>
            <a:noFill/>
          </a:ln>
        </p:spPr>
        <p:txBody>
          <a:bodyPr wrap="square" lIns="121875" tIns="60925" rIns="121875" bIns="60925" anchor="t" anchorCtr="0">
            <a:noAutofit/>
          </a:bodyPr>
          <a:lstStyle/>
          <a:p>
            <a:pPr marL="0" marR="0" lvl="0" indent="-15240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Open Sans"/>
              <a:ea typeface="Open Sans"/>
              <a:cs typeface="Open Sans"/>
              <a:sym typeface="Open Sans"/>
            </a:endParaRPr>
          </a:p>
        </p:txBody>
      </p:sp>
      <p:sp>
        <p:nvSpPr>
          <p:cNvPr id="1122" name="Shape 1122"/>
          <p:cNvSpPr txBox="1"/>
          <p:nvPr/>
        </p:nvSpPr>
        <p:spPr>
          <a:xfrm>
            <a:off x="5451673" y="5762114"/>
            <a:ext cx="0" cy="276999"/>
          </a:xfrm>
          <a:prstGeom prst="rect">
            <a:avLst/>
          </a:prstGeom>
          <a:noFill/>
          <a:ln>
            <a:noFill/>
          </a:ln>
        </p:spPr>
        <p:txBody>
          <a:bodyPr wrap="square" lIns="0" tIns="0" rIns="0" bIns="0" anchor="t" anchorCtr="0">
            <a:noAutofit/>
          </a:bodyPr>
          <a:lstStyle/>
          <a:p>
            <a:pPr marL="0" marR="0" lvl="0" indent="-8890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Shape 1123"/>
          <p:cNvSpPr txBox="1"/>
          <p:nvPr/>
        </p:nvSpPr>
        <p:spPr>
          <a:xfrm>
            <a:off x="1467275" y="4334873"/>
            <a:ext cx="9485053" cy="902368"/>
          </a:xfrm>
          <a:prstGeom prst="rect">
            <a:avLst/>
          </a:prstGeom>
          <a:noFill/>
          <a:ln>
            <a:noFill/>
          </a:ln>
        </p:spPr>
        <p:txBody>
          <a:bodyPr wrap="square" lIns="0" tIns="0" rIns="0" bIns="0" anchor="b" anchorCtr="0">
            <a:noAutofit/>
          </a:bodyPr>
          <a:lstStyle/>
          <a:p>
            <a:pPr marL="0" marR="0" lvl="0" indent="-190500" algn="ctr" rtl="0">
              <a:lnSpc>
                <a:spcPct val="100000"/>
              </a:lnSpc>
              <a:spcBef>
                <a:spcPts val="0"/>
              </a:spcBef>
              <a:spcAft>
                <a:spcPts val="0"/>
              </a:spcAft>
              <a:buClr>
                <a:schemeClr val="lt1"/>
              </a:buClr>
              <a:buSzPts val="3000"/>
              <a:buFont typeface="Verdana"/>
              <a:buNone/>
            </a:pPr>
            <a:r>
              <a:rPr lang="en-US" sz="3000" b="0" i="0" u="none" strike="noStrike" cap="none">
                <a:solidFill>
                  <a:schemeClr val="lt1"/>
                </a:solidFill>
                <a:latin typeface="Verdana"/>
                <a:ea typeface="Verdana"/>
                <a:cs typeface="Verdana"/>
                <a:sym typeface="Verdana"/>
              </a:rPr>
              <a:t>Krishna Subburayalu, SA</a:t>
            </a: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xfrm>
            <a:off x="609441" y="0"/>
            <a:ext cx="9485052" cy="902366"/>
          </a:xfrm>
          <a:prstGeom prst="rect">
            <a:avLst/>
          </a:prstGeom>
          <a:noFill/>
          <a:ln>
            <a:noFill/>
          </a:ln>
        </p:spPr>
        <p:txBody>
          <a:bodyPr wrap="square" lIns="91425" tIns="91425" rIns="91425" bIns="91425" anchor="ctr" anchorCtr="0">
            <a:noAutofit/>
          </a:bodyPr>
          <a:lstStyle/>
          <a:p>
            <a:pPr marL="0" marR="0" lvl="0" indent="-177800" algn="l" rtl="0">
              <a:lnSpc>
                <a:spcPct val="114285"/>
              </a:lnSpc>
              <a:spcBef>
                <a:spcPts val="0"/>
              </a:spcBef>
              <a:spcAft>
                <a:spcPts val="0"/>
              </a:spcAft>
              <a:buClr>
                <a:schemeClr val="lt1"/>
              </a:buClr>
              <a:buSzPts val="2800"/>
              <a:buFont typeface="Verdana"/>
              <a:buNone/>
            </a:pPr>
            <a:r>
              <a:rPr lang="en-US" sz="2800" b="0" i="0" u="none" strike="noStrike" cap="none">
                <a:solidFill>
                  <a:schemeClr val="lt1"/>
                </a:solidFill>
                <a:latin typeface="Verdana"/>
                <a:ea typeface="Verdana"/>
                <a:cs typeface="Verdana"/>
                <a:sym typeface="Verdana"/>
              </a:rPr>
              <a:t>Agenda</a:t>
            </a:r>
          </a:p>
        </p:txBody>
      </p:sp>
      <p:sp>
        <p:nvSpPr>
          <p:cNvPr id="1130" name="Shape 1130"/>
          <p:cNvSpPr txBox="1"/>
          <p:nvPr/>
        </p:nvSpPr>
        <p:spPr>
          <a:xfrm>
            <a:off x="609441" y="1288473"/>
            <a:ext cx="9116449" cy="1384995"/>
          </a:xfrm>
          <a:prstGeom prst="rect">
            <a:avLst/>
          </a:prstGeom>
          <a:noFill/>
          <a:ln>
            <a:noFill/>
          </a:ln>
        </p:spPr>
        <p:txBody>
          <a:bodyPr wrap="square" lIns="0" tIns="0" rIns="0" bIns="0" anchor="t" anchorCtr="0">
            <a:noAutofit/>
          </a:bodyPr>
          <a:lstStyle/>
          <a:p>
            <a:pPr marL="285750" marR="0" lvl="0" indent="-285750" algn="l" rtl="0">
              <a:lnSpc>
                <a:spcPct val="100000"/>
              </a:lnSpc>
              <a:spcBef>
                <a:spcPts val="0"/>
              </a:spcBef>
              <a:spcAft>
                <a:spcPts val="0"/>
              </a:spcAft>
              <a:buClr>
                <a:schemeClr val="dk2"/>
              </a:buClr>
              <a:buSzPts val="1800"/>
              <a:buFont typeface="Noto Sans Symbols"/>
              <a:buChar char="➢"/>
            </a:pPr>
            <a:r>
              <a:rPr lang="en-US" sz="1800" b="0" i="0" u="none" strike="noStrike" cap="none">
                <a:solidFill>
                  <a:srgbClr val="000000"/>
                </a:solidFill>
                <a:latin typeface="Verdana"/>
                <a:ea typeface="Verdana"/>
                <a:cs typeface="Verdana"/>
                <a:sym typeface="Verdana"/>
              </a:rPr>
              <a:t>Anypoint Platform Tools Mapping to API Life Cycle</a:t>
            </a:r>
          </a:p>
          <a:p>
            <a:pPr marL="285750" marR="0" lvl="0" indent="-285750" algn="l" rtl="0">
              <a:lnSpc>
                <a:spcPct val="100000"/>
              </a:lnSpc>
              <a:spcBef>
                <a:spcPts val="0"/>
              </a:spcBef>
              <a:spcAft>
                <a:spcPts val="0"/>
              </a:spcAft>
              <a:buClr>
                <a:schemeClr val="dk2"/>
              </a:buClr>
              <a:buSzPts val="1800"/>
              <a:buFont typeface="Noto Sans Symbols"/>
              <a:buChar char="➢"/>
            </a:pPr>
            <a:r>
              <a:rPr lang="en-US" sz="1800" b="0" i="0" u="none" strike="noStrike" cap="none">
                <a:solidFill>
                  <a:srgbClr val="000000"/>
                </a:solidFill>
                <a:latin typeface="Verdana"/>
                <a:ea typeface="Verdana"/>
                <a:cs typeface="Verdana"/>
                <a:sym typeface="Verdana"/>
              </a:rPr>
              <a:t>API Life Cycle in depth</a:t>
            </a:r>
          </a:p>
          <a:p>
            <a:pPr marL="285750" marR="0" lvl="0" indent="-285750" algn="l" rtl="0">
              <a:lnSpc>
                <a:spcPct val="100000"/>
              </a:lnSpc>
              <a:spcBef>
                <a:spcPts val="0"/>
              </a:spcBef>
              <a:spcAft>
                <a:spcPts val="0"/>
              </a:spcAft>
              <a:buClr>
                <a:schemeClr val="dk2"/>
              </a:buClr>
              <a:buSzPts val="1800"/>
              <a:buFont typeface="Noto Sans Symbols"/>
              <a:buChar char="➢"/>
            </a:pPr>
            <a:r>
              <a:rPr lang="en-US" sz="1800" b="0" i="0" u="none" strike="noStrike" cap="none">
                <a:solidFill>
                  <a:srgbClr val="000000"/>
                </a:solidFill>
                <a:latin typeface="Verdana"/>
                <a:ea typeface="Verdana"/>
                <a:cs typeface="Verdana"/>
                <a:sym typeface="Verdana"/>
              </a:rPr>
              <a:t>CI/CD Process</a:t>
            </a:r>
          </a:p>
          <a:p>
            <a:pPr marL="285750" marR="0" lvl="0" indent="-285750" algn="l" rtl="0">
              <a:lnSpc>
                <a:spcPct val="100000"/>
              </a:lnSpc>
              <a:spcBef>
                <a:spcPts val="0"/>
              </a:spcBef>
              <a:spcAft>
                <a:spcPts val="0"/>
              </a:spcAft>
              <a:buClr>
                <a:schemeClr val="dk2"/>
              </a:buClr>
              <a:buSzPts val="1800"/>
              <a:buFont typeface="Noto Sans Symbols"/>
              <a:buChar char="➢"/>
            </a:pPr>
            <a:r>
              <a:rPr lang="en-US" sz="1800" b="0" i="0" u="none" strike="noStrike" cap="none">
                <a:solidFill>
                  <a:srgbClr val="000000"/>
                </a:solidFill>
                <a:latin typeface="Verdana"/>
                <a:ea typeface="Verdana"/>
                <a:cs typeface="Verdana"/>
                <a:sym typeface="Verdana"/>
              </a:rPr>
              <a:t>Migrate API definitions and policies</a:t>
            </a:r>
          </a:p>
          <a:p>
            <a:pPr marL="0" marR="0" lvl="0" indent="-114300" algn="l" rtl="0">
              <a:lnSpc>
                <a:spcPct val="100000"/>
              </a:lnSpc>
              <a:spcBef>
                <a:spcPts val="0"/>
              </a:spcBef>
              <a:spcAft>
                <a:spcPts val="0"/>
              </a:spcAft>
              <a:buClr>
                <a:schemeClr val="dk2"/>
              </a:buClr>
              <a:buSzPts val="1800"/>
              <a:buFont typeface="Arial"/>
              <a:buNone/>
            </a:pPr>
            <a:endParaRPr sz="1800" b="0" i="0" u="none" strike="noStrike" cap="none">
              <a:solidFill>
                <a:srgbClr val="000000"/>
              </a:solidFill>
              <a:latin typeface="Verdana"/>
              <a:ea typeface="Verdana"/>
              <a:cs typeface="Verdana"/>
              <a:sym typeface="Verdana"/>
            </a:endParaRPr>
          </a:p>
        </p:txBody>
      </p:sp>
      <p:sp>
        <p:nvSpPr>
          <p:cNvPr id="1131" name="Shape 1131"/>
          <p:cNvSpPr txBox="1">
            <a:spLocks noGrp="1"/>
          </p:cNvSpPr>
          <p:nvPr>
            <p:ph type="sldNum" idx="12"/>
          </p:nvPr>
        </p:nvSpPr>
        <p:spPr>
          <a:xfrm>
            <a:off x="10883338" y="6339100"/>
            <a:ext cx="684775" cy="365125"/>
          </a:xfrm>
          <a:prstGeom prst="rect">
            <a:avLst/>
          </a:prstGeom>
          <a:noFill/>
          <a:ln>
            <a:noFill/>
          </a:ln>
        </p:spPr>
        <p:txBody>
          <a:bodyPr wrap="square" lIns="0" tIns="0" rIns="0" bIns="0"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p:nvPr/>
        </p:nvSpPr>
        <p:spPr>
          <a:xfrm>
            <a:off x="2834366" y="1911508"/>
            <a:ext cx="4964699" cy="4232698"/>
          </a:xfrm>
          <a:prstGeom prst="arc">
            <a:avLst>
              <a:gd name="adj1" fmla="val 13145595"/>
              <a:gd name="adj2" fmla="val 18813132"/>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37" name="Shape 1137"/>
          <p:cNvSpPr/>
          <p:nvPr/>
        </p:nvSpPr>
        <p:spPr>
          <a:xfrm>
            <a:off x="2889488" y="2357091"/>
            <a:ext cx="4613699" cy="3865200"/>
          </a:xfrm>
          <a:prstGeom prst="arc">
            <a:avLst>
              <a:gd name="adj1" fmla="val 2174836"/>
              <a:gd name="adj2" fmla="val 8533693"/>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38" name="Shape 1138"/>
          <p:cNvSpPr/>
          <p:nvPr/>
        </p:nvSpPr>
        <p:spPr>
          <a:xfrm>
            <a:off x="2962083" y="2248308"/>
            <a:ext cx="4540798" cy="3865200"/>
          </a:xfrm>
          <a:prstGeom prst="arc">
            <a:avLst>
              <a:gd name="adj1" fmla="val 161985"/>
              <a:gd name="adj2" fmla="val 975585"/>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39" name="Shape 1139"/>
          <p:cNvSpPr/>
          <p:nvPr/>
        </p:nvSpPr>
        <p:spPr>
          <a:xfrm>
            <a:off x="6338855" y="4821107"/>
            <a:ext cx="1930200" cy="7143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23812" algn="ctr" rtl="0">
              <a:lnSpc>
                <a:spcPct val="100000"/>
              </a:lnSpc>
              <a:spcBef>
                <a:spcPts val="0"/>
              </a:spcBef>
              <a:spcAft>
                <a:spcPts val="0"/>
              </a:spcAft>
              <a:buClr>
                <a:schemeClr val="dk1"/>
              </a:buClr>
              <a:buSzPts val="375"/>
              <a:buFont typeface="Nunito"/>
              <a:buNone/>
            </a:pPr>
            <a:r>
              <a:rPr lang="en-US" sz="1500" b="1" i="0" u="none" strike="noStrike" cap="none">
                <a:solidFill>
                  <a:schemeClr val="dk1"/>
                </a:solidFill>
                <a:latin typeface="Nunito"/>
                <a:ea typeface="Nunito"/>
                <a:cs typeface="Nunito"/>
                <a:sym typeface="Nunito"/>
              </a:rPr>
              <a:t>Build</a:t>
            </a:r>
          </a:p>
        </p:txBody>
      </p:sp>
      <p:sp>
        <p:nvSpPr>
          <p:cNvPr id="1140" name="Shape 1140"/>
          <p:cNvSpPr/>
          <p:nvPr/>
        </p:nvSpPr>
        <p:spPr>
          <a:xfrm>
            <a:off x="2704368" y="2653234"/>
            <a:ext cx="1875599" cy="7143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23812" algn="ctr" rtl="0">
              <a:lnSpc>
                <a:spcPct val="100000"/>
              </a:lnSpc>
              <a:spcBef>
                <a:spcPts val="0"/>
              </a:spcBef>
              <a:spcAft>
                <a:spcPts val="0"/>
              </a:spcAft>
              <a:buClr>
                <a:schemeClr val="dk1"/>
              </a:buClr>
              <a:buSzPts val="375"/>
              <a:buFont typeface="Nunito"/>
              <a:buNone/>
            </a:pPr>
            <a:r>
              <a:rPr lang="en-US" sz="1500" b="1" i="0" u="none" strike="noStrike" cap="none">
                <a:solidFill>
                  <a:schemeClr val="dk1"/>
                </a:solidFill>
                <a:latin typeface="Nunito"/>
                <a:ea typeface="Nunito"/>
                <a:cs typeface="Nunito"/>
                <a:sym typeface="Nunito"/>
              </a:rPr>
              <a:t>Engage</a:t>
            </a:r>
          </a:p>
        </p:txBody>
      </p:sp>
      <p:sp>
        <p:nvSpPr>
          <p:cNvPr id="1141" name="Shape 1141"/>
          <p:cNvSpPr/>
          <p:nvPr/>
        </p:nvSpPr>
        <p:spPr>
          <a:xfrm>
            <a:off x="2798466" y="2258371"/>
            <a:ext cx="5529899" cy="3865200"/>
          </a:xfrm>
          <a:prstGeom prst="arc">
            <a:avLst>
              <a:gd name="adj1" fmla="val 10015619"/>
              <a:gd name="adj2" fmla="val 11937098"/>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42" name="Shape 1142"/>
          <p:cNvSpPr/>
          <p:nvPr/>
        </p:nvSpPr>
        <p:spPr>
          <a:xfrm>
            <a:off x="2659021" y="4821107"/>
            <a:ext cx="1875599" cy="7143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23812" algn="ctr" rtl="0">
              <a:lnSpc>
                <a:spcPct val="100000"/>
              </a:lnSpc>
              <a:spcBef>
                <a:spcPts val="0"/>
              </a:spcBef>
              <a:spcAft>
                <a:spcPts val="0"/>
              </a:spcAft>
              <a:buClr>
                <a:schemeClr val="dk1"/>
              </a:buClr>
              <a:buSzPts val="375"/>
              <a:buFont typeface="Nunito"/>
              <a:buNone/>
            </a:pPr>
            <a:r>
              <a:rPr lang="en-US" sz="1500" b="1" i="0" u="none" strike="noStrike" cap="none">
                <a:solidFill>
                  <a:schemeClr val="dk1"/>
                </a:solidFill>
                <a:latin typeface="Nunito"/>
                <a:ea typeface="Nunito"/>
                <a:cs typeface="Nunito"/>
                <a:sym typeface="Nunito"/>
              </a:rPr>
              <a:t>Test</a:t>
            </a:r>
          </a:p>
        </p:txBody>
      </p:sp>
      <p:sp>
        <p:nvSpPr>
          <p:cNvPr id="1143" name="Shape 1143"/>
          <p:cNvSpPr/>
          <p:nvPr/>
        </p:nvSpPr>
        <p:spPr>
          <a:xfrm>
            <a:off x="6344553" y="2329066"/>
            <a:ext cx="2150100" cy="1773900"/>
          </a:xfrm>
          <a:prstGeom prst="arc">
            <a:avLst>
              <a:gd name="adj1" fmla="val 13480150"/>
              <a:gd name="adj2" fmla="val 19073183"/>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44" name="Shape 1144"/>
          <p:cNvSpPr/>
          <p:nvPr/>
        </p:nvSpPr>
        <p:spPr>
          <a:xfrm>
            <a:off x="6374783" y="2474857"/>
            <a:ext cx="2150100" cy="1743299"/>
          </a:xfrm>
          <a:prstGeom prst="arc">
            <a:avLst>
              <a:gd name="adj1" fmla="val 2673828"/>
              <a:gd name="adj2" fmla="val 8205797"/>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45" name="Shape 1145"/>
          <p:cNvSpPr/>
          <p:nvPr/>
        </p:nvSpPr>
        <p:spPr>
          <a:xfrm>
            <a:off x="6270550" y="2366076"/>
            <a:ext cx="2224201" cy="1743299"/>
          </a:xfrm>
          <a:prstGeom prst="arc">
            <a:avLst>
              <a:gd name="adj1" fmla="val 21021024"/>
              <a:gd name="adj2" fmla="val 883881"/>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46" name="Shape 1146"/>
          <p:cNvSpPr/>
          <p:nvPr/>
        </p:nvSpPr>
        <p:spPr>
          <a:xfrm>
            <a:off x="7636550" y="2597234"/>
            <a:ext cx="1156199" cy="4131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17462" algn="ctr" rtl="0">
              <a:lnSpc>
                <a:spcPct val="100000"/>
              </a:lnSpc>
              <a:spcBef>
                <a:spcPts val="0"/>
              </a:spcBef>
              <a:spcAft>
                <a:spcPts val="0"/>
              </a:spcAft>
              <a:buClr>
                <a:schemeClr val="dk1"/>
              </a:buClr>
              <a:buSzPts val="275"/>
              <a:buFont typeface="Nunito"/>
              <a:buNone/>
            </a:pPr>
            <a:r>
              <a:rPr lang="en-US" sz="1100" b="1" i="0" u="none" strike="noStrike" cap="none">
                <a:solidFill>
                  <a:schemeClr val="dk1"/>
                </a:solidFill>
                <a:latin typeface="Nunito"/>
                <a:ea typeface="Nunito"/>
                <a:cs typeface="Nunito"/>
                <a:sym typeface="Nunito"/>
              </a:rPr>
              <a:t>Model</a:t>
            </a:r>
          </a:p>
        </p:txBody>
      </p:sp>
      <p:sp>
        <p:nvSpPr>
          <p:cNvPr id="1147" name="Shape 1147"/>
          <p:cNvSpPr/>
          <p:nvPr/>
        </p:nvSpPr>
        <p:spPr>
          <a:xfrm>
            <a:off x="7636550" y="3527823"/>
            <a:ext cx="1156199" cy="4131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17462" algn="ctr" rtl="0">
              <a:lnSpc>
                <a:spcPct val="100000"/>
              </a:lnSpc>
              <a:spcBef>
                <a:spcPts val="0"/>
              </a:spcBef>
              <a:spcAft>
                <a:spcPts val="0"/>
              </a:spcAft>
              <a:buClr>
                <a:schemeClr val="dk1"/>
              </a:buClr>
              <a:buSzPts val="275"/>
              <a:buFont typeface="Nunito"/>
              <a:buNone/>
            </a:pPr>
            <a:r>
              <a:rPr lang="en-US" sz="1100" b="1" i="0" u="none" strike="noStrike" cap="none">
                <a:solidFill>
                  <a:schemeClr val="dk1"/>
                </a:solidFill>
                <a:latin typeface="Nunito"/>
                <a:ea typeface="Nunito"/>
                <a:cs typeface="Nunito"/>
                <a:sym typeface="Nunito"/>
              </a:rPr>
              <a:t>Simulate</a:t>
            </a:r>
          </a:p>
        </p:txBody>
      </p:sp>
      <p:sp>
        <p:nvSpPr>
          <p:cNvPr id="1148" name="Shape 1148"/>
          <p:cNvSpPr/>
          <p:nvPr/>
        </p:nvSpPr>
        <p:spPr>
          <a:xfrm>
            <a:off x="5978660" y="2597234"/>
            <a:ext cx="1123198" cy="4131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17462" algn="ctr" rtl="0">
              <a:lnSpc>
                <a:spcPct val="100000"/>
              </a:lnSpc>
              <a:spcBef>
                <a:spcPts val="0"/>
              </a:spcBef>
              <a:spcAft>
                <a:spcPts val="0"/>
              </a:spcAft>
              <a:buClr>
                <a:schemeClr val="dk1"/>
              </a:buClr>
              <a:buSzPts val="275"/>
              <a:buFont typeface="Nunito"/>
              <a:buNone/>
            </a:pPr>
            <a:r>
              <a:rPr lang="en-US" sz="1100" b="1" i="0" u="none" strike="noStrike" cap="none">
                <a:solidFill>
                  <a:schemeClr val="dk1"/>
                </a:solidFill>
                <a:latin typeface="Nunito"/>
                <a:ea typeface="Nunito"/>
                <a:cs typeface="Nunito"/>
                <a:sym typeface="Nunito"/>
              </a:rPr>
              <a:t>Validate</a:t>
            </a:r>
          </a:p>
        </p:txBody>
      </p:sp>
      <p:sp>
        <p:nvSpPr>
          <p:cNvPr id="1149" name="Shape 1149"/>
          <p:cNvSpPr/>
          <p:nvPr/>
        </p:nvSpPr>
        <p:spPr>
          <a:xfrm>
            <a:off x="6338855" y="2376136"/>
            <a:ext cx="2156098" cy="1743299"/>
          </a:xfrm>
          <a:prstGeom prst="arc">
            <a:avLst>
              <a:gd name="adj1" fmla="val 10088368"/>
              <a:gd name="adj2" fmla="val 11483639"/>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69850" algn="ct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Nunito"/>
              <a:ea typeface="Nunito"/>
              <a:cs typeface="Nunito"/>
              <a:sym typeface="Nunito"/>
            </a:endParaRPr>
          </a:p>
        </p:txBody>
      </p:sp>
      <p:sp>
        <p:nvSpPr>
          <p:cNvPr id="1150" name="Shape 1150"/>
          <p:cNvSpPr/>
          <p:nvPr/>
        </p:nvSpPr>
        <p:spPr>
          <a:xfrm>
            <a:off x="5978660" y="3527823"/>
            <a:ext cx="1123198" cy="4131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17462" algn="ctr" rtl="0">
              <a:lnSpc>
                <a:spcPct val="100000"/>
              </a:lnSpc>
              <a:spcBef>
                <a:spcPts val="0"/>
              </a:spcBef>
              <a:spcAft>
                <a:spcPts val="0"/>
              </a:spcAft>
              <a:buClr>
                <a:schemeClr val="dk1"/>
              </a:buClr>
              <a:buSzPts val="275"/>
              <a:buFont typeface="Nunito"/>
              <a:buNone/>
            </a:pPr>
            <a:r>
              <a:rPr lang="en-US" sz="1100" b="1" i="0" u="none" strike="noStrike" cap="none">
                <a:solidFill>
                  <a:schemeClr val="dk1"/>
                </a:solidFill>
                <a:latin typeface="Nunito"/>
                <a:ea typeface="Nunito"/>
                <a:cs typeface="Nunito"/>
                <a:sym typeface="Nunito"/>
              </a:rPr>
              <a:t>Solicit Feedback</a:t>
            </a:r>
          </a:p>
        </p:txBody>
      </p:sp>
      <p:sp>
        <p:nvSpPr>
          <p:cNvPr id="1151" name="Shape 1151"/>
          <p:cNvSpPr txBox="1"/>
          <p:nvPr/>
        </p:nvSpPr>
        <p:spPr>
          <a:xfrm>
            <a:off x="6851417" y="3054334"/>
            <a:ext cx="1054198" cy="410400"/>
          </a:xfrm>
          <a:prstGeom prst="rect">
            <a:avLst/>
          </a:prstGeom>
          <a:noFill/>
          <a:ln>
            <a:noFill/>
          </a:ln>
        </p:spPr>
        <p:txBody>
          <a:bodyPr wrap="square" lIns="121850" tIns="60900" rIns="121850" bIns="60900" anchor="t" anchorCtr="0">
            <a:noAutofit/>
          </a:bodyPr>
          <a:lstStyle/>
          <a:p>
            <a:pPr marL="0" marR="0" lvl="0" indent="-22225" algn="l" rtl="0">
              <a:lnSpc>
                <a:spcPct val="100000"/>
              </a:lnSpc>
              <a:spcBef>
                <a:spcPts val="0"/>
              </a:spcBef>
              <a:spcAft>
                <a:spcPts val="0"/>
              </a:spcAft>
              <a:buClr>
                <a:schemeClr val="dk1"/>
              </a:buClr>
              <a:buSzPts val="350"/>
              <a:buFont typeface="Nunito"/>
              <a:buNone/>
            </a:pPr>
            <a:r>
              <a:rPr lang="en-US" sz="1400" b="1" i="0" u="none" strike="noStrike" cap="none">
                <a:solidFill>
                  <a:schemeClr val="dk1"/>
                </a:solidFill>
                <a:latin typeface="Nunito"/>
                <a:ea typeface="Nunito"/>
                <a:cs typeface="Nunito"/>
                <a:sym typeface="Nunito"/>
              </a:rPr>
              <a:t>Design</a:t>
            </a:r>
          </a:p>
        </p:txBody>
      </p:sp>
      <p:sp>
        <p:nvSpPr>
          <p:cNvPr id="1152" name="Shape 1152"/>
          <p:cNvSpPr/>
          <p:nvPr/>
        </p:nvSpPr>
        <p:spPr>
          <a:xfrm>
            <a:off x="3144041" y="-183079"/>
            <a:ext cx="5065201" cy="4018499"/>
          </a:xfrm>
          <a:prstGeom prst="arc">
            <a:avLst>
              <a:gd name="adj1" fmla="val 9766239"/>
              <a:gd name="adj2" fmla="val 10845979"/>
            </a:avLst>
          </a:prstGeom>
          <a:noFill/>
          <a:ln w="38100" cap="rnd" cmpd="sng">
            <a:solidFill>
              <a:srgbClr val="0078A7"/>
            </a:solidFill>
            <a:prstDash val="solid"/>
            <a:bevel/>
            <a:headEnd type="none" w="med" len="med"/>
            <a:tailEnd type="stealth" w="med" len="med"/>
          </a:ln>
        </p:spPr>
        <p:txBody>
          <a:bodyPr wrap="square" lIns="121850" tIns="60900" rIns="121850" bIns="60900" anchor="ctr" anchorCtr="0">
            <a:noAutofit/>
          </a:bodyPr>
          <a:lstStyle/>
          <a:p>
            <a:pPr marL="0" marR="0" lvl="0" indent="-133350" algn="ctr"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Nunito"/>
              <a:ea typeface="Nunito"/>
              <a:cs typeface="Nunito"/>
              <a:sym typeface="Nunito"/>
            </a:endParaRPr>
          </a:p>
        </p:txBody>
      </p:sp>
      <p:sp>
        <p:nvSpPr>
          <p:cNvPr id="1153" name="Shape 1153"/>
          <p:cNvSpPr/>
          <p:nvPr/>
        </p:nvSpPr>
        <p:spPr>
          <a:xfrm>
            <a:off x="2798465" y="1291558"/>
            <a:ext cx="1482900" cy="413100"/>
          </a:xfrm>
          <a:prstGeom prst="ellipse">
            <a:avLst/>
          </a:prstGeom>
          <a:solidFill>
            <a:srgbClr val="FFFFFF"/>
          </a:solidFill>
          <a:ln w="28575" cap="flat" cmpd="sng">
            <a:solidFill>
              <a:schemeClr val="accent4"/>
            </a:solidFill>
            <a:prstDash val="solid"/>
            <a:round/>
            <a:headEnd type="none" w="med" len="med"/>
            <a:tailEnd type="none" w="med" len="med"/>
          </a:ln>
        </p:spPr>
        <p:txBody>
          <a:bodyPr wrap="square" lIns="0" tIns="0" rIns="0" bIns="0" anchor="ctr" anchorCtr="0">
            <a:noAutofit/>
          </a:bodyPr>
          <a:lstStyle/>
          <a:p>
            <a:pPr marL="0" marR="0" lvl="0" indent="-19050" algn="ctr" rtl="0">
              <a:lnSpc>
                <a:spcPct val="100000"/>
              </a:lnSpc>
              <a:spcBef>
                <a:spcPts val="0"/>
              </a:spcBef>
              <a:spcAft>
                <a:spcPts val="0"/>
              </a:spcAft>
              <a:buClr>
                <a:schemeClr val="dk1"/>
              </a:buClr>
              <a:buSzPts val="300"/>
              <a:buFont typeface="Nunito"/>
              <a:buNone/>
            </a:pPr>
            <a:r>
              <a:rPr lang="en-US" sz="1200" b="1" i="0" u="none" strike="noStrike" cap="none">
                <a:solidFill>
                  <a:schemeClr val="dk1"/>
                </a:solidFill>
                <a:latin typeface="Nunito"/>
                <a:ea typeface="Nunito"/>
                <a:cs typeface="Nunito"/>
                <a:sym typeface="Nunito"/>
              </a:rPr>
              <a:t>Manage</a:t>
            </a:r>
          </a:p>
        </p:txBody>
      </p:sp>
      <p:grpSp>
        <p:nvGrpSpPr>
          <p:cNvPr id="1154" name="Shape 1154"/>
          <p:cNvGrpSpPr/>
          <p:nvPr/>
        </p:nvGrpSpPr>
        <p:grpSpPr>
          <a:xfrm>
            <a:off x="7982275" y="966138"/>
            <a:ext cx="2478900" cy="1409999"/>
            <a:chOff x="9707936" y="1190253"/>
            <a:chExt cx="2478900" cy="1409999"/>
          </a:xfrm>
        </p:grpSpPr>
        <p:sp>
          <p:nvSpPr>
            <p:cNvPr id="1155" name="Shape 1155"/>
            <p:cNvSpPr/>
            <p:nvPr/>
          </p:nvSpPr>
          <p:spPr>
            <a:xfrm>
              <a:off x="9707936" y="1190254"/>
              <a:ext cx="2478900" cy="1409998"/>
            </a:xfrm>
            <a:prstGeom prst="wedgeRoundRectCallout">
              <a:avLst>
                <a:gd name="adj1" fmla="val -30101"/>
                <a:gd name="adj2" fmla="val 64939"/>
                <a:gd name="adj3" fmla="val 16667"/>
              </a:avLst>
            </a:prstGeom>
            <a:no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56" name="Shape 1156"/>
            <p:cNvPicPr preferRelativeResize="0"/>
            <p:nvPr/>
          </p:nvPicPr>
          <p:blipFill rotWithShape="1">
            <a:blip r:embed="rId3">
              <a:alphaModFix/>
            </a:blip>
            <a:srcRect/>
            <a:stretch/>
          </p:blipFill>
          <p:spPr>
            <a:xfrm>
              <a:off x="9926628" y="1571375"/>
              <a:ext cx="2064488" cy="920331"/>
            </a:xfrm>
            <a:prstGeom prst="rect">
              <a:avLst/>
            </a:prstGeom>
            <a:noFill/>
            <a:ln>
              <a:noFill/>
            </a:ln>
          </p:spPr>
        </p:pic>
        <p:pic>
          <p:nvPicPr>
            <p:cNvPr id="1157" name="Shape 1157"/>
            <p:cNvPicPr preferRelativeResize="0"/>
            <p:nvPr/>
          </p:nvPicPr>
          <p:blipFill rotWithShape="1">
            <a:blip r:embed="rId4">
              <a:alphaModFix/>
            </a:blip>
            <a:srcRect/>
            <a:stretch/>
          </p:blipFill>
          <p:spPr>
            <a:xfrm>
              <a:off x="10313550" y="1706247"/>
              <a:ext cx="1330934" cy="449820"/>
            </a:xfrm>
            <a:prstGeom prst="rect">
              <a:avLst/>
            </a:prstGeom>
            <a:noFill/>
            <a:ln>
              <a:noFill/>
            </a:ln>
          </p:spPr>
        </p:pic>
        <p:sp>
          <p:nvSpPr>
            <p:cNvPr id="1158" name="Shape 1158"/>
            <p:cNvSpPr txBox="1"/>
            <p:nvPr/>
          </p:nvSpPr>
          <p:spPr>
            <a:xfrm>
              <a:off x="10239893" y="1190253"/>
              <a:ext cx="1562398"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API Designer</a:t>
              </a:r>
            </a:p>
          </p:txBody>
        </p:sp>
      </p:grpSp>
      <p:grpSp>
        <p:nvGrpSpPr>
          <p:cNvPr id="1159" name="Shape 1159"/>
          <p:cNvGrpSpPr/>
          <p:nvPr/>
        </p:nvGrpSpPr>
        <p:grpSpPr>
          <a:xfrm>
            <a:off x="9029416" y="3987376"/>
            <a:ext cx="2478900" cy="1016775"/>
            <a:chOff x="9250735" y="3367535"/>
            <a:chExt cx="2478900" cy="1016775"/>
          </a:xfrm>
        </p:grpSpPr>
        <p:sp>
          <p:nvSpPr>
            <p:cNvPr id="1160" name="Shape 1160"/>
            <p:cNvSpPr/>
            <p:nvPr/>
          </p:nvSpPr>
          <p:spPr>
            <a:xfrm>
              <a:off x="9250735" y="3367535"/>
              <a:ext cx="2478900" cy="1016775"/>
            </a:xfrm>
            <a:prstGeom prst="wedgeRoundRectCallout">
              <a:avLst>
                <a:gd name="adj1" fmla="val -70984"/>
                <a:gd name="adj2" fmla="val -50389"/>
                <a:gd name="adj3" fmla="val 16667"/>
              </a:avLst>
            </a:prstGeom>
            <a:no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61" name="Shape 1161"/>
            <p:cNvPicPr preferRelativeResize="0"/>
            <p:nvPr/>
          </p:nvPicPr>
          <p:blipFill rotWithShape="1">
            <a:blip r:embed="rId5">
              <a:alphaModFix/>
            </a:blip>
            <a:srcRect/>
            <a:stretch/>
          </p:blipFill>
          <p:spPr>
            <a:xfrm>
              <a:off x="9466115" y="3899135"/>
              <a:ext cx="2065281" cy="294875"/>
            </a:xfrm>
            <a:prstGeom prst="rect">
              <a:avLst/>
            </a:prstGeom>
            <a:noFill/>
            <a:ln>
              <a:noFill/>
            </a:ln>
          </p:spPr>
        </p:pic>
        <p:sp>
          <p:nvSpPr>
            <p:cNvPr id="1162" name="Shape 1162"/>
            <p:cNvSpPr txBox="1"/>
            <p:nvPr/>
          </p:nvSpPr>
          <p:spPr>
            <a:xfrm>
              <a:off x="9469428" y="3459328"/>
              <a:ext cx="1993800"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Mocking Services</a:t>
              </a:r>
            </a:p>
          </p:txBody>
        </p:sp>
      </p:grpSp>
      <p:grpSp>
        <p:nvGrpSpPr>
          <p:cNvPr id="1163" name="Shape 1163"/>
          <p:cNvGrpSpPr/>
          <p:nvPr/>
        </p:nvGrpSpPr>
        <p:grpSpPr>
          <a:xfrm>
            <a:off x="8693536" y="5118839"/>
            <a:ext cx="2478900" cy="1722000"/>
            <a:chOff x="9250735" y="4974841"/>
            <a:chExt cx="2478900" cy="1722000"/>
          </a:xfrm>
        </p:grpSpPr>
        <p:sp>
          <p:nvSpPr>
            <p:cNvPr id="1164" name="Shape 1164"/>
            <p:cNvSpPr/>
            <p:nvPr/>
          </p:nvSpPr>
          <p:spPr>
            <a:xfrm>
              <a:off x="9250735" y="4974841"/>
              <a:ext cx="2478900" cy="1722000"/>
            </a:xfrm>
            <a:prstGeom prst="wedgeRoundRectCallout">
              <a:avLst>
                <a:gd name="adj1" fmla="val -85667"/>
                <a:gd name="adj2" fmla="val -38214"/>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65" name="Shape 1165"/>
            <p:cNvPicPr preferRelativeResize="0"/>
            <p:nvPr/>
          </p:nvPicPr>
          <p:blipFill rotWithShape="1">
            <a:blip r:embed="rId6">
              <a:alphaModFix/>
            </a:blip>
            <a:srcRect/>
            <a:stretch/>
          </p:blipFill>
          <p:spPr>
            <a:xfrm>
              <a:off x="9504252" y="5520578"/>
              <a:ext cx="1837717" cy="1089842"/>
            </a:xfrm>
            <a:prstGeom prst="rect">
              <a:avLst/>
            </a:prstGeom>
            <a:noFill/>
            <a:ln>
              <a:noFill/>
            </a:ln>
          </p:spPr>
        </p:pic>
        <p:sp>
          <p:nvSpPr>
            <p:cNvPr id="1166" name="Shape 1166"/>
            <p:cNvSpPr txBox="1"/>
            <p:nvPr/>
          </p:nvSpPr>
          <p:spPr>
            <a:xfrm>
              <a:off x="9504256" y="5016001"/>
              <a:ext cx="1993800"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Anypoint Studio</a:t>
              </a:r>
            </a:p>
          </p:txBody>
        </p:sp>
      </p:grpSp>
      <p:grpSp>
        <p:nvGrpSpPr>
          <p:cNvPr id="1167" name="Shape 1167"/>
          <p:cNvGrpSpPr/>
          <p:nvPr/>
        </p:nvGrpSpPr>
        <p:grpSpPr>
          <a:xfrm>
            <a:off x="611368" y="5356476"/>
            <a:ext cx="2052618" cy="1386247"/>
            <a:chOff x="173302" y="5341535"/>
            <a:chExt cx="2052618" cy="1386247"/>
          </a:xfrm>
        </p:grpSpPr>
        <p:sp>
          <p:nvSpPr>
            <p:cNvPr id="1168" name="Shape 1168"/>
            <p:cNvSpPr/>
            <p:nvPr/>
          </p:nvSpPr>
          <p:spPr>
            <a:xfrm>
              <a:off x="173302" y="5385300"/>
              <a:ext cx="2052618" cy="1342482"/>
            </a:xfrm>
            <a:prstGeom prst="wedgeRoundRectCallout">
              <a:avLst>
                <a:gd name="adj1" fmla="val 62429"/>
                <a:gd name="adj2" fmla="val -42526"/>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69" name="Shape 1169"/>
            <p:cNvPicPr preferRelativeResize="0"/>
            <p:nvPr/>
          </p:nvPicPr>
          <p:blipFill rotWithShape="1">
            <a:blip r:embed="rId7">
              <a:alphaModFix/>
            </a:blip>
            <a:srcRect/>
            <a:stretch/>
          </p:blipFill>
          <p:spPr>
            <a:xfrm>
              <a:off x="364664" y="5691292"/>
              <a:ext cx="1654041" cy="1003404"/>
            </a:xfrm>
            <a:prstGeom prst="rect">
              <a:avLst/>
            </a:prstGeom>
            <a:noFill/>
            <a:ln>
              <a:noFill/>
            </a:ln>
          </p:spPr>
        </p:pic>
        <p:sp>
          <p:nvSpPr>
            <p:cNvPr id="1170" name="Shape 1170"/>
            <p:cNvSpPr txBox="1"/>
            <p:nvPr/>
          </p:nvSpPr>
          <p:spPr>
            <a:xfrm>
              <a:off x="841549" y="5341535"/>
              <a:ext cx="1034399"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MUnit</a:t>
              </a:r>
            </a:p>
          </p:txBody>
        </p:sp>
      </p:grpSp>
      <p:grpSp>
        <p:nvGrpSpPr>
          <p:cNvPr id="1171" name="Shape 1171"/>
          <p:cNvGrpSpPr/>
          <p:nvPr/>
        </p:nvGrpSpPr>
        <p:grpSpPr>
          <a:xfrm>
            <a:off x="3875872" y="3511301"/>
            <a:ext cx="2071235" cy="1204866"/>
            <a:chOff x="3533651" y="3511301"/>
            <a:chExt cx="2071235" cy="1204866"/>
          </a:xfrm>
        </p:grpSpPr>
        <p:sp>
          <p:nvSpPr>
            <p:cNvPr id="1172" name="Shape 1172"/>
            <p:cNvSpPr/>
            <p:nvPr/>
          </p:nvSpPr>
          <p:spPr>
            <a:xfrm>
              <a:off x="3533651" y="3524267"/>
              <a:ext cx="2071235" cy="1191900"/>
            </a:xfrm>
            <a:prstGeom prst="wedgeRoundRectCallout">
              <a:avLst>
                <a:gd name="adj1" fmla="val 56411"/>
                <a:gd name="adj2" fmla="val -27288"/>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173" name="Shape 1173"/>
            <p:cNvSpPr txBox="1"/>
            <p:nvPr/>
          </p:nvSpPr>
          <p:spPr>
            <a:xfrm>
              <a:off x="3844001" y="3511301"/>
              <a:ext cx="1731000"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API Console</a:t>
              </a:r>
            </a:p>
          </p:txBody>
        </p:sp>
        <p:pic>
          <p:nvPicPr>
            <p:cNvPr id="1174" name="Shape 1174"/>
            <p:cNvPicPr preferRelativeResize="0"/>
            <p:nvPr/>
          </p:nvPicPr>
          <p:blipFill rotWithShape="1">
            <a:blip r:embed="rId8">
              <a:alphaModFix/>
            </a:blip>
            <a:srcRect/>
            <a:stretch/>
          </p:blipFill>
          <p:spPr>
            <a:xfrm>
              <a:off x="3766853" y="3908857"/>
              <a:ext cx="1626772" cy="761495"/>
            </a:xfrm>
            <a:prstGeom prst="rect">
              <a:avLst/>
            </a:prstGeom>
            <a:noFill/>
            <a:ln>
              <a:noFill/>
            </a:ln>
          </p:spPr>
        </p:pic>
      </p:grpSp>
      <p:grpSp>
        <p:nvGrpSpPr>
          <p:cNvPr id="1175" name="Shape 1175"/>
          <p:cNvGrpSpPr/>
          <p:nvPr/>
        </p:nvGrpSpPr>
        <p:grpSpPr>
          <a:xfrm>
            <a:off x="292911" y="3946051"/>
            <a:ext cx="2260200" cy="1294987"/>
            <a:chOff x="175366" y="3946051"/>
            <a:chExt cx="2260200" cy="1294987"/>
          </a:xfrm>
        </p:grpSpPr>
        <p:sp>
          <p:nvSpPr>
            <p:cNvPr id="1176" name="Shape 1176"/>
            <p:cNvSpPr/>
            <p:nvPr/>
          </p:nvSpPr>
          <p:spPr>
            <a:xfrm>
              <a:off x="175366" y="3983257"/>
              <a:ext cx="2260200" cy="1254795"/>
            </a:xfrm>
            <a:prstGeom prst="wedgeRoundRectCallout">
              <a:avLst>
                <a:gd name="adj1" fmla="val 74990"/>
                <a:gd name="adj2" fmla="val -110857"/>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77" name="Shape 1177"/>
            <p:cNvPicPr preferRelativeResize="0"/>
            <p:nvPr/>
          </p:nvPicPr>
          <p:blipFill rotWithShape="1">
            <a:blip r:embed="rId9">
              <a:alphaModFix/>
            </a:blip>
            <a:srcRect/>
            <a:stretch/>
          </p:blipFill>
          <p:spPr>
            <a:xfrm>
              <a:off x="297498" y="4197616"/>
              <a:ext cx="1913345" cy="1043422"/>
            </a:xfrm>
            <a:prstGeom prst="rect">
              <a:avLst/>
            </a:prstGeom>
            <a:noFill/>
            <a:ln>
              <a:noFill/>
            </a:ln>
          </p:spPr>
        </p:pic>
        <p:sp>
          <p:nvSpPr>
            <p:cNvPr id="1178" name="Shape 1178"/>
            <p:cNvSpPr txBox="1"/>
            <p:nvPr/>
          </p:nvSpPr>
          <p:spPr>
            <a:xfrm>
              <a:off x="713716" y="3946051"/>
              <a:ext cx="1482900"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API Portal</a:t>
              </a:r>
            </a:p>
          </p:txBody>
        </p:sp>
      </p:grpSp>
      <p:grpSp>
        <p:nvGrpSpPr>
          <p:cNvPr id="1179" name="Shape 1179"/>
          <p:cNvGrpSpPr/>
          <p:nvPr/>
        </p:nvGrpSpPr>
        <p:grpSpPr>
          <a:xfrm>
            <a:off x="297498" y="953796"/>
            <a:ext cx="2121061" cy="1375271"/>
            <a:chOff x="297498" y="953796"/>
            <a:chExt cx="2121061" cy="1375271"/>
          </a:xfrm>
        </p:grpSpPr>
        <p:sp>
          <p:nvSpPr>
            <p:cNvPr id="1180" name="Shape 1180"/>
            <p:cNvSpPr/>
            <p:nvPr/>
          </p:nvSpPr>
          <p:spPr>
            <a:xfrm>
              <a:off x="297498" y="981923"/>
              <a:ext cx="2121061" cy="1347144"/>
            </a:xfrm>
            <a:prstGeom prst="wedgeRoundRectCallout">
              <a:avLst>
                <a:gd name="adj1" fmla="val 63098"/>
                <a:gd name="adj2" fmla="val -17365"/>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81" name="Shape 1181"/>
            <p:cNvPicPr preferRelativeResize="0"/>
            <p:nvPr/>
          </p:nvPicPr>
          <p:blipFill rotWithShape="1">
            <a:blip r:embed="rId10">
              <a:alphaModFix/>
            </a:blip>
            <a:srcRect/>
            <a:stretch/>
          </p:blipFill>
          <p:spPr>
            <a:xfrm>
              <a:off x="544841" y="1346100"/>
              <a:ext cx="1656899" cy="869469"/>
            </a:xfrm>
            <a:prstGeom prst="rect">
              <a:avLst/>
            </a:prstGeom>
            <a:noFill/>
            <a:ln>
              <a:noFill/>
            </a:ln>
          </p:spPr>
        </p:pic>
        <p:sp>
          <p:nvSpPr>
            <p:cNvPr id="1182" name="Shape 1182"/>
            <p:cNvSpPr txBox="1"/>
            <p:nvPr/>
          </p:nvSpPr>
          <p:spPr>
            <a:xfrm>
              <a:off x="634168" y="953796"/>
              <a:ext cx="1567200"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Analytics</a:t>
              </a:r>
            </a:p>
          </p:txBody>
        </p:sp>
      </p:grpSp>
      <p:grpSp>
        <p:nvGrpSpPr>
          <p:cNvPr id="1183" name="Shape 1183"/>
          <p:cNvGrpSpPr/>
          <p:nvPr/>
        </p:nvGrpSpPr>
        <p:grpSpPr>
          <a:xfrm>
            <a:off x="4455167" y="975333"/>
            <a:ext cx="2260200" cy="1283098"/>
            <a:chOff x="4455167" y="975333"/>
            <a:chExt cx="2260200" cy="1283098"/>
          </a:xfrm>
        </p:grpSpPr>
        <p:sp>
          <p:nvSpPr>
            <p:cNvPr id="1184" name="Shape 1184"/>
            <p:cNvSpPr/>
            <p:nvPr/>
          </p:nvSpPr>
          <p:spPr>
            <a:xfrm>
              <a:off x="4455167" y="1021533"/>
              <a:ext cx="2260200" cy="1236898"/>
            </a:xfrm>
            <a:prstGeom prst="wedgeRoundRectCallout">
              <a:avLst>
                <a:gd name="adj1" fmla="val 35679"/>
                <a:gd name="adj2" fmla="val 73439"/>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185" name="Shape 1185"/>
            <p:cNvPicPr preferRelativeResize="0"/>
            <p:nvPr/>
          </p:nvPicPr>
          <p:blipFill rotWithShape="1">
            <a:blip r:embed="rId11">
              <a:alphaModFix/>
            </a:blip>
            <a:srcRect/>
            <a:stretch/>
          </p:blipFill>
          <p:spPr>
            <a:xfrm>
              <a:off x="4812635" y="1345511"/>
              <a:ext cx="1559520" cy="801272"/>
            </a:xfrm>
            <a:prstGeom prst="rect">
              <a:avLst/>
            </a:prstGeom>
            <a:noFill/>
            <a:ln>
              <a:noFill/>
            </a:ln>
          </p:spPr>
        </p:pic>
        <p:sp>
          <p:nvSpPr>
            <p:cNvPr id="1186" name="Shape 1186"/>
            <p:cNvSpPr txBox="1"/>
            <p:nvPr/>
          </p:nvSpPr>
          <p:spPr>
            <a:xfrm>
              <a:off x="4761096" y="975333"/>
              <a:ext cx="1825199"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API Notebook</a:t>
              </a:r>
            </a:p>
          </p:txBody>
        </p:sp>
      </p:grpSp>
      <p:sp>
        <p:nvSpPr>
          <p:cNvPr id="1187" name="Shape 1187"/>
          <p:cNvSpPr txBox="1">
            <a:spLocks noGrp="1"/>
          </p:cNvSpPr>
          <p:nvPr>
            <p:ph type="title"/>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MuleSoft Tools mapped to the service life-cycle</a:t>
            </a:r>
          </a:p>
        </p:txBody>
      </p:sp>
      <p:grpSp>
        <p:nvGrpSpPr>
          <p:cNvPr id="1188" name="Shape 1188"/>
          <p:cNvGrpSpPr/>
          <p:nvPr/>
        </p:nvGrpSpPr>
        <p:grpSpPr>
          <a:xfrm>
            <a:off x="58657" y="2482289"/>
            <a:ext cx="2287257" cy="1318548"/>
            <a:chOff x="177991" y="2494052"/>
            <a:chExt cx="2287257" cy="1318548"/>
          </a:xfrm>
        </p:grpSpPr>
        <p:sp>
          <p:nvSpPr>
            <p:cNvPr id="1189" name="Shape 1189"/>
            <p:cNvSpPr/>
            <p:nvPr/>
          </p:nvSpPr>
          <p:spPr>
            <a:xfrm>
              <a:off x="177991" y="2519468"/>
              <a:ext cx="2260200" cy="1283534"/>
            </a:xfrm>
            <a:prstGeom prst="wedgeRoundRectCallout">
              <a:avLst>
                <a:gd name="adj1" fmla="val 77205"/>
                <a:gd name="adj2" fmla="val -9454"/>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190" name="Shape 1190"/>
            <p:cNvSpPr txBox="1"/>
            <p:nvPr/>
          </p:nvSpPr>
          <p:spPr>
            <a:xfrm>
              <a:off x="241047" y="2494052"/>
              <a:ext cx="2224201"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Anypoint Exchange</a:t>
              </a:r>
            </a:p>
          </p:txBody>
        </p:sp>
        <p:pic>
          <p:nvPicPr>
            <p:cNvPr id="1191" name="Shape 1191"/>
            <p:cNvPicPr preferRelativeResize="0"/>
            <p:nvPr/>
          </p:nvPicPr>
          <p:blipFill rotWithShape="1">
            <a:blip r:embed="rId12">
              <a:alphaModFix/>
            </a:blip>
            <a:srcRect/>
            <a:stretch/>
          </p:blipFill>
          <p:spPr>
            <a:xfrm>
              <a:off x="364664" y="2852566"/>
              <a:ext cx="1797585" cy="960034"/>
            </a:xfrm>
            <a:prstGeom prst="rect">
              <a:avLst/>
            </a:prstGeom>
            <a:noFill/>
            <a:ln>
              <a:noFill/>
            </a:ln>
          </p:spPr>
        </p:pic>
      </p:grpSp>
      <p:grpSp>
        <p:nvGrpSpPr>
          <p:cNvPr id="1192" name="Shape 1192"/>
          <p:cNvGrpSpPr/>
          <p:nvPr/>
        </p:nvGrpSpPr>
        <p:grpSpPr>
          <a:xfrm>
            <a:off x="4318414" y="5433300"/>
            <a:ext cx="2321699" cy="1405373"/>
            <a:chOff x="4318414" y="5433300"/>
            <a:chExt cx="2321699" cy="1405373"/>
          </a:xfrm>
        </p:grpSpPr>
        <p:sp>
          <p:nvSpPr>
            <p:cNvPr id="1193" name="Shape 1193"/>
            <p:cNvSpPr/>
            <p:nvPr/>
          </p:nvSpPr>
          <p:spPr>
            <a:xfrm>
              <a:off x="4318414" y="5433300"/>
              <a:ext cx="2321699" cy="1369200"/>
            </a:xfrm>
            <a:prstGeom prst="wedgeRoundRectCallout">
              <a:avLst>
                <a:gd name="adj1" fmla="val 57848"/>
                <a:gd name="adj2" fmla="val -62714"/>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194" name="Shape 1194"/>
            <p:cNvSpPr txBox="1"/>
            <p:nvPr/>
          </p:nvSpPr>
          <p:spPr>
            <a:xfrm>
              <a:off x="4399426" y="5478876"/>
              <a:ext cx="2224201"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Anypoint Exchange</a:t>
              </a:r>
            </a:p>
          </p:txBody>
        </p:sp>
        <p:pic>
          <p:nvPicPr>
            <p:cNvPr id="1195" name="Shape 1195"/>
            <p:cNvPicPr preferRelativeResize="0"/>
            <p:nvPr/>
          </p:nvPicPr>
          <p:blipFill rotWithShape="1">
            <a:blip r:embed="rId12">
              <a:alphaModFix/>
            </a:blip>
            <a:srcRect/>
            <a:stretch/>
          </p:blipFill>
          <p:spPr>
            <a:xfrm>
              <a:off x="4568712" y="5878639"/>
              <a:ext cx="1797585" cy="960034"/>
            </a:xfrm>
            <a:prstGeom prst="rect">
              <a:avLst/>
            </a:prstGeom>
            <a:noFill/>
            <a:ln>
              <a:noFill/>
            </a:ln>
          </p:spPr>
        </p:pic>
      </p:grpSp>
      <p:grpSp>
        <p:nvGrpSpPr>
          <p:cNvPr id="1196" name="Shape 1196"/>
          <p:cNvGrpSpPr/>
          <p:nvPr/>
        </p:nvGrpSpPr>
        <p:grpSpPr>
          <a:xfrm>
            <a:off x="9656887" y="2485109"/>
            <a:ext cx="2321699" cy="1405373"/>
            <a:chOff x="4318414" y="5433300"/>
            <a:chExt cx="2321699" cy="1405373"/>
          </a:xfrm>
        </p:grpSpPr>
        <p:sp>
          <p:nvSpPr>
            <p:cNvPr id="1197" name="Shape 1197"/>
            <p:cNvSpPr/>
            <p:nvPr/>
          </p:nvSpPr>
          <p:spPr>
            <a:xfrm>
              <a:off x="4318414" y="5433300"/>
              <a:ext cx="2321699" cy="1369200"/>
            </a:xfrm>
            <a:prstGeom prst="wedgeRoundRectCallout">
              <a:avLst>
                <a:gd name="adj1" fmla="val -84382"/>
                <a:gd name="adj2" fmla="val -19065"/>
                <a:gd name="adj3" fmla="val 16667"/>
              </a:avLst>
            </a:prstGeom>
            <a:solidFill>
              <a:srgbClr val="FFFFFF"/>
            </a:solidFill>
            <a:ln w="9525" cap="flat" cmpd="sng">
              <a:solidFill>
                <a:srgbClr val="BFBFBF"/>
              </a:solidFill>
              <a:prstDash val="solid"/>
              <a:round/>
              <a:headEnd type="none" w="med" len="med"/>
              <a:tailEnd type="none" w="med" len="med"/>
            </a:ln>
          </p:spPr>
          <p:txBody>
            <a:bodyPr wrap="square" lIns="121850" tIns="60900" rIns="121850" bIns="60900" anchor="ctr" anchorCtr="0">
              <a:noAutofit/>
            </a:bodyPr>
            <a:lstStyle/>
            <a:p>
              <a:pPr marL="0" marR="0" lvl="0" indent="-15240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198" name="Shape 1198"/>
            <p:cNvSpPr txBox="1"/>
            <p:nvPr/>
          </p:nvSpPr>
          <p:spPr>
            <a:xfrm>
              <a:off x="4399426" y="5478876"/>
              <a:ext cx="2224201" cy="369299"/>
            </a:xfrm>
            <a:prstGeom prst="rect">
              <a:avLst/>
            </a:prstGeom>
            <a:noFill/>
            <a:ln>
              <a:noFill/>
            </a:ln>
          </p:spPr>
          <p:txBody>
            <a:bodyPr wrap="square" lIns="121850" tIns="60900" rIns="121850" bIns="60900" anchor="t" anchorCtr="0">
              <a:noAutofit/>
            </a:bodyPr>
            <a:lstStyle/>
            <a:p>
              <a:pPr marL="0" marR="0" lvl="0" indent="-25400" algn="l" rtl="0">
                <a:lnSpc>
                  <a:spcPct val="100000"/>
                </a:lnSpc>
                <a:spcBef>
                  <a:spcPts val="0"/>
                </a:spcBef>
                <a:spcAft>
                  <a:spcPts val="0"/>
                </a:spcAft>
                <a:buClr>
                  <a:schemeClr val="dk1"/>
                </a:buClr>
                <a:buSzPts val="400"/>
                <a:buFont typeface="Nunito"/>
                <a:buNone/>
              </a:pPr>
              <a:r>
                <a:rPr lang="en-US" sz="1600" b="1" i="0" u="none" strike="noStrike" cap="none">
                  <a:solidFill>
                    <a:schemeClr val="dk1"/>
                  </a:solidFill>
                  <a:latin typeface="Nunito"/>
                  <a:ea typeface="Nunito"/>
                  <a:cs typeface="Nunito"/>
                  <a:sym typeface="Nunito"/>
                </a:rPr>
                <a:t>Anypoint Exchange</a:t>
              </a:r>
            </a:p>
          </p:txBody>
        </p:sp>
        <p:pic>
          <p:nvPicPr>
            <p:cNvPr id="1199" name="Shape 1199"/>
            <p:cNvPicPr preferRelativeResize="0"/>
            <p:nvPr/>
          </p:nvPicPr>
          <p:blipFill rotWithShape="1">
            <a:blip r:embed="rId12">
              <a:alphaModFix/>
            </a:blip>
            <a:srcRect/>
            <a:stretch/>
          </p:blipFill>
          <p:spPr>
            <a:xfrm>
              <a:off x="4568712" y="5878639"/>
              <a:ext cx="1797585" cy="960034"/>
            </a:xfrm>
            <a:prstGeom prst="rect">
              <a:avLst/>
            </a:prstGeom>
            <a:noFill/>
            <a:ln>
              <a:noFill/>
            </a:ln>
          </p:spPr>
        </p:pic>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4"/>
                                        </p:tgtEl>
                                        <p:attrNameLst>
                                          <p:attrName>style.visibility</p:attrName>
                                        </p:attrNameLst>
                                      </p:cBhvr>
                                      <p:to>
                                        <p:strVal val="visible"/>
                                      </p:to>
                                    </p:set>
                                    <p:animEffect transition="in" filter="fade">
                                      <p:cBhvr>
                                        <p:cTn id="7" dur="500"/>
                                        <p:tgtEl>
                                          <p:spTgt spid="1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6"/>
                                        </p:tgtEl>
                                        <p:attrNameLst>
                                          <p:attrName>style.visibility</p:attrName>
                                        </p:attrNameLst>
                                      </p:cBhvr>
                                      <p:to>
                                        <p:strVal val="visible"/>
                                      </p:to>
                                    </p:set>
                                    <p:animEffect transition="in" filter="fade">
                                      <p:cBhvr>
                                        <p:cTn id="12" dur="500"/>
                                        <p:tgtEl>
                                          <p:spTgt spid="1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96"/>
                                        </p:tgtEl>
                                      </p:cBhvr>
                                    </p:animEffect>
                                    <p:set>
                                      <p:cBhvr>
                                        <p:cTn id="17" dur="1" fill="hold">
                                          <p:stCondLst>
                                            <p:cond delay="500"/>
                                          </p:stCondLst>
                                        </p:cTn>
                                        <p:tgtEl>
                                          <p:spTgt spid="11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9"/>
                                        </p:tgtEl>
                                        <p:attrNameLst>
                                          <p:attrName>style.visibility</p:attrName>
                                        </p:attrNameLst>
                                      </p:cBhvr>
                                      <p:to>
                                        <p:strVal val="visible"/>
                                      </p:to>
                                    </p:set>
                                    <p:animEffect transition="in" filter="fade">
                                      <p:cBhvr>
                                        <p:cTn id="22" dur="500"/>
                                        <p:tgtEl>
                                          <p:spTgt spid="11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1"/>
                                        </p:tgtEl>
                                        <p:attrNameLst>
                                          <p:attrName>style.visibility</p:attrName>
                                        </p:attrNameLst>
                                      </p:cBhvr>
                                      <p:to>
                                        <p:strVal val="visible"/>
                                      </p:to>
                                    </p:set>
                                    <p:animEffect transition="in" filter="fade">
                                      <p:cBhvr>
                                        <p:cTn id="27" dur="500"/>
                                        <p:tgtEl>
                                          <p:spTgt spid="11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83"/>
                                        </p:tgtEl>
                                        <p:attrNameLst>
                                          <p:attrName>style.visibility</p:attrName>
                                        </p:attrNameLst>
                                      </p:cBhvr>
                                      <p:to>
                                        <p:strVal val="visible"/>
                                      </p:to>
                                    </p:set>
                                    <p:animEffect transition="in" filter="fade">
                                      <p:cBhvr>
                                        <p:cTn id="32" dur="500"/>
                                        <p:tgtEl>
                                          <p:spTgt spid="118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3"/>
                                        </p:tgtEl>
                                        <p:attrNameLst>
                                          <p:attrName>style.visibility</p:attrName>
                                        </p:attrNameLst>
                                      </p:cBhvr>
                                      <p:to>
                                        <p:strVal val="visible"/>
                                      </p:to>
                                    </p:set>
                                    <p:animEffect transition="in" filter="fade">
                                      <p:cBhvr>
                                        <p:cTn id="37" dur="500"/>
                                        <p:tgtEl>
                                          <p:spTgt spid="11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2"/>
                                        </p:tgtEl>
                                        <p:attrNameLst>
                                          <p:attrName>style.visibility</p:attrName>
                                        </p:attrNameLst>
                                      </p:cBhvr>
                                      <p:to>
                                        <p:strVal val="visible"/>
                                      </p:to>
                                    </p:set>
                                    <p:animEffect transition="in" filter="fade">
                                      <p:cBhvr>
                                        <p:cTn id="42" dur="500"/>
                                        <p:tgtEl>
                                          <p:spTgt spid="119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92"/>
                                        </p:tgtEl>
                                      </p:cBhvr>
                                    </p:animEffect>
                                    <p:set>
                                      <p:cBhvr>
                                        <p:cTn id="47" dur="1" fill="hold">
                                          <p:stCondLst>
                                            <p:cond delay="500"/>
                                          </p:stCondLst>
                                        </p:cTn>
                                        <p:tgtEl>
                                          <p:spTgt spid="119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67"/>
                                        </p:tgtEl>
                                        <p:attrNameLst>
                                          <p:attrName>style.visibility</p:attrName>
                                        </p:attrNameLst>
                                      </p:cBhvr>
                                      <p:to>
                                        <p:strVal val="visible"/>
                                      </p:to>
                                    </p:set>
                                    <p:animEffect transition="in" filter="fade">
                                      <p:cBhvr>
                                        <p:cTn id="52" dur="500"/>
                                        <p:tgtEl>
                                          <p:spTgt spid="11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75"/>
                                        </p:tgtEl>
                                        <p:attrNameLst>
                                          <p:attrName>style.visibility</p:attrName>
                                        </p:attrNameLst>
                                      </p:cBhvr>
                                      <p:to>
                                        <p:strVal val="visible"/>
                                      </p:to>
                                    </p:set>
                                    <p:animEffect transition="in" filter="fade">
                                      <p:cBhvr>
                                        <p:cTn id="57" dur="500"/>
                                        <p:tgtEl>
                                          <p:spTgt spid="117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88"/>
                                        </p:tgtEl>
                                        <p:attrNameLst>
                                          <p:attrName>style.visibility</p:attrName>
                                        </p:attrNameLst>
                                      </p:cBhvr>
                                      <p:to>
                                        <p:strVal val="visible"/>
                                      </p:to>
                                    </p:set>
                                    <p:animEffect transition="in" filter="fade">
                                      <p:cBhvr>
                                        <p:cTn id="62" dur="500"/>
                                        <p:tgtEl>
                                          <p:spTgt spid="118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79"/>
                                        </p:tgtEl>
                                        <p:attrNameLst>
                                          <p:attrName>style.visibility</p:attrName>
                                        </p:attrNameLst>
                                      </p:cBhvr>
                                      <p:to>
                                        <p:strVal val="visible"/>
                                      </p:to>
                                    </p:set>
                                    <p:animEffect transition="in" filter="fade">
                                      <p:cBhvr>
                                        <p:cTn id="67" dur="500"/>
                                        <p:tgtEl>
                                          <p:spTgt spid="1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Shape 1204"/>
          <p:cNvSpPr txBox="1"/>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API Life Cycle</a:t>
            </a:r>
          </a:p>
        </p:txBody>
      </p:sp>
      <p:sp>
        <p:nvSpPr>
          <p:cNvPr id="1205" name="Shape 1205"/>
          <p:cNvSpPr txBox="1"/>
          <p:nvPr/>
        </p:nvSpPr>
        <p:spPr>
          <a:xfrm>
            <a:off x="5767473" y="7252992"/>
            <a:ext cx="2126288" cy="369332"/>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On-Premise/Intranet</a:t>
            </a:r>
          </a:p>
        </p:txBody>
      </p:sp>
      <p:pic>
        <p:nvPicPr>
          <p:cNvPr id="1206" name="Shape 1206"/>
          <p:cNvPicPr preferRelativeResize="0"/>
          <p:nvPr/>
        </p:nvPicPr>
        <p:blipFill rotWithShape="1">
          <a:blip r:embed="rId3">
            <a:alphaModFix/>
          </a:blip>
          <a:srcRect/>
          <a:stretch/>
        </p:blipFill>
        <p:spPr>
          <a:xfrm>
            <a:off x="1136897" y="1069145"/>
            <a:ext cx="8195538" cy="5054013"/>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Shape 1211"/>
          <p:cNvSpPr txBox="1"/>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API Life Cycle – Cont’d</a:t>
            </a:r>
          </a:p>
        </p:txBody>
      </p:sp>
      <p:sp>
        <p:nvSpPr>
          <p:cNvPr id="1212" name="Shape 1212"/>
          <p:cNvSpPr txBox="1"/>
          <p:nvPr/>
        </p:nvSpPr>
        <p:spPr>
          <a:xfrm>
            <a:off x="5767473" y="7252992"/>
            <a:ext cx="2126288" cy="369332"/>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On-Premise/Intranet</a:t>
            </a:r>
          </a:p>
        </p:txBody>
      </p:sp>
      <p:graphicFrame>
        <p:nvGraphicFramePr>
          <p:cNvPr id="1213" name="Shape 1213"/>
          <p:cNvGraphicFramePr/>
          <p:nvPr/>
        </p:nvGraphicFramePr>
        <p:xfrm>
          <a:off x="5079368" y="2546252"/>
          <a:ext cx="3000000" cy="3000000"/>
        </p:xfrm>
        <a:graphic>
          <a:graphicData uri="http://schemas.openxmlformats.org/drawingml/2006/table">
            <a:tbl>
              <a:tblPr>
                <a:noFill/>
                <a:tableStyleId>{FB6D2E5D-3BF4-4BB5-A805-0CC4B7E33E6B}</a:tableStyleId>
              </a:tblPr>
              <a:tblGrid>
                <a:gridCol w="1946675">
                  <a:extLst>
                    <a:ext uri="{9D8B030D-6E8A-4147-A177-3AD203B41FA5}">
                      <a16:colId xmlns:a16="http://schemas.microsoft.com/office/drawing/2014/main" val="20000"/>
                    </a:ext>
                  </a:extLst>
                </a:gridCol>
                <a:gridCol w="2073200">
                  <a:extLst>
                    <a:ext uri="{9D8B030D-6E8A-4147-A177-3AD203B41FA5}">
                      <a16:colId xmlns:a16="http://schemas.microsoft.com/office/drawing/2014/main" val="20001"/>
                    </a:ext>
                  </a:extLst>
                </a:gridCol>
                <a:gridCol w="1860750">
                  <a:extLst>
                    <a:ext uri="{9D8B030D-6E8A-4147-A177-3AD203B41FA5}">
                      <a16:colId xmlns:a16="http://schemas.microsoft.com/office/drawing/2014/main" val="20002"/>
                    </a:ext>
                  </a:extLst>
                </a:gridCol>
              </a:tblGrid>
              <a:tr h="177800">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Process Steps</a:t>
                      </a:r>
                    </a:p>
                  </a:txBody>
                  <a:tcPr marL="68575" marR="68575" marT="0" marB="0">
                    <a:lnL w="12700" cap="flat" cmpd="sng">
                      <a:solidFill>
                        <a:srgbClr val="4F81BD"/>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Tools Used</a:t>
                      </a: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Roles</a:t>
                      </a:r>
                    </a:p>
                  </a:txBody>
                  <a:tcPr marL="68575" marR="68575" marT="0" marB="0">
                    <a:lnL w="9525" cap="flat" cmpd="sng">
                      <a:solidFill>
                        <a:srgbClr val="000000">
                          <a:alpha val="0"/>
                        </a:srgbClr>
                      </a:solidFill>
                      <a:prstDash val="solid"/>
                      <a:round/>
                      <a:headEnd type="none" w="med" len="med"/>
                      <a:tailEnd type="none" w="med" len="med"/>
                    </a:lnL>
                    <a:lnR w="12700" cap="flat" cmpd="sng">
                      <a:solidFill>
                        <a:srgbClr val="4F81BD"/>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769975">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Identify and understand the business use case.</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Sharepoint, MicroSoft Word and any other tools that are used for requirements management</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Business Analysts, API Owners, API Developers, API Architects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extLst>
                  <a:ext uri="{0D108BD9-81ED-4DB2-BD59-A6C34878D82A}">
                    <a16:rowId xmlns:a16="http://schemas.microsoft.com/office/drawing/2014/main" val="10001"/>
                  </a:ext>
                </a:extLst>
              </a:tr>
              <a:tr h="577475">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Identify APIs, Resources and EA Approval</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Exchange and Anypoint API Designer, Outlook</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Owners and API Developers, API Architects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926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Create API Assets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Manager: API Designer and API Portal </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Owners and API Developers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extLst>
                  <a:ext uri="{0D108BD9-81ED-4DB2-BD59-A6C34878D82A}">
                    <a16:rowId xmlns:a16="http://schemas.microsoft.com/office/drawing/2014/main" val="10003"/>
                  </a:ext>
                </a:extLst>
              </a:tr>
              <a:tr h="384975">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Validate and Feedback</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Portal, Post Man or SOAP UI</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Architects, Business Analysts, QA </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1214" name="Shape 1214"/>
          <p:cNvPicPr preferRelativeResize="0"/>
          <p:nvPr/>
        </p:nvPicPr>
        <p:blipFill rotWithShape="1">
          <a:blip r:embed="rId3">
            <a:alphaModFix/>
          </a:blip>
          <a:srcRect/>
          <a:stretch/>
        </p:blipFill>
        <p:spPr>
          <a:xfrm>
            <a:off x="923171" y="2546252"/>
            <a:ext cx="3293820" cy="2594007"/>
          </a:xfrm>
          <a:prstGeom prst="rect">
            <a:avLst/>
          </a:prstGeom>
          <a:noFill/>
          <a:ln>
            <a:noFill/>
          </a:ln>
        </p:spPr>
      </p:pic>
      <p:sp>
        <p:nvSpPr>
          <p:cNvPr id="1215" name="Shape 1215"/>
          <p:cNvSpPr txBox="1"/>
          <p:nvPr/>
        </p:nvSpPr>
        <p:spPr>
          <a:xfrm>
            <a:off x="478302" y="1326348"/>
            <a:ext cx="2228495"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ts val="1600"/>
              <a:buFont typeface="Verdana"/>
              <a:buNone/>
            </a:pPr>
            <a:r>
              <a:rPr lang="en-US" sz="1600" b="1" i="0" u="none" strike="noStrike" cap="none">
                <a:solidFill>
                  <a:srgbClr val="000000"/>
                </a:solidFill>
                <a:latin typeface="Verdana"/>
                <a:ea typeface="Verdana"/>
                <a:cs typeface="Verdana"/>
                <a:sym typeface="Verdana"/>
              </a:rPr>
              <a:t>API Design Phase</a:t>
            </a: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Shape 1220"/>
          <p:cNvSpPr txBox="1"/>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API Life Cycle – Cont’d</a:t>
            </a:r>
          </a:p>
        </p:txBody>
      </p:sp>
      <p:sp>
        <p:nvSpPr>
          <p:cNvPr id="1221" name="Shape 1221"/>
          <p:cNvSpPr txBox="1"/>
          <p:nvPr/>
        </p:nvSpPr>
        <p:spPr>
          <a:xfrm>
            <a:off x="5767473" y="7252992"/>
            <a:ext cx="2126288" cy="369332"/>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On-Premise/Intranet</a:t>
            </a:r>
          </a:p>
        </p:txBody>
      </p:sp>
      <p:sp>
        <p:nvSpPr>
          <p:cNvPr id="1222" name="Shape 1222"/>
          <p:cNvSpPr txBox="1"/>
          <p:nvPr/>
        </p:nvSpPr>
        <p:spPr>
          <a:xfrm>
            <a:off x="478302" y="1326348"/>
            <a:ext cx="2028119"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ts val="1600"/>
              <a:buFont typeface="Verdana"/>
              <a:buNone/>
            </a:pPr>
            <a:r>
              <a:rPr lang="en-US" sz="1600" b="1" i="0" u="none" strike="noStrike" cap="none">
                <a:solidFill>
                  <a:srgbClr val="000000"/>
                </a:solidFill>
                <a:latin typeface="Verdana"/>
                <a:ea typeface="Verdana"/>
                <a:cs typeface="Verdana"/>
                <a:sym typeface="Verdana"/>
              </a:rPr>
              <a:t>API Build Phase</a:t>
            </a:r>
          </a:p>
        </p:txBody>
      </p:sp>
      <p:graphicFrame>
        <p:nvGraphicFramePr>
          <p:cNvPr id="1223" name="Shape 1223"/>
          <p:cNvGraphicFramePr/>
          <p:nvPr/>
        </p:nvGraphicFramePr>
        <p:xfrm>
          <a:off x="5135640" y="1782862"/>
          <a:ext cx="3000000" cy="3000000"/>
        </p:xfrm>
        <a:graphic>
          <a:graphicData uri="http://schemas.openxmlformats.org/drawingml/2006/table">
            <a:tbl>
              <a:tblPr>
                <a:noFill/>
                <a:tableStyleId>{FB6D2E5D-3BF4-4BB5-A805-0CC4B7E33E6B}</a:tableStyleId>
              </a:tblPr>
              <a:tblGrid>
                <a:gridCol w="2062275">
                  <a:extLst>
                    <a:ext uri="{9D8B030D-6E8A-4147-A177-3AD203B41FA5}">
                      <a16:colId xmlns:a16="http://schemas.microsoft.com/office/drawing/2014/main" val="20000"/>
                    </a:ext>
                  </a:extLst>
                </a:gridCol>
                <a:gridCol w="2174375">
                  <a:extLst>
                    <a:ext uri="{9D8B030D-6E8A-4147-A177-3AD203B41FA5}">
                      <a16:colId xmlns:a16="http://schemas.microsoft.com/office/drawing/2014/main" val="20001"/>
                    </a:ext>
                  </a:extLst>
                </a:gridCol>
                <a:gridCol w="1952600">
                  <a:extLst>
                    <a:ext uri="{9D8B030D-6E8A-4147-A177-3AD203B41FA5}">
                      <a16:colId xmlns:a16="http://schemas.microsoft.com/office/drawing/2014/main" val="20002"/>
                    </a:ext>
                  </a:extLst>
                </a:gridCol>
              </a:tblGrid>
              <a:tr h="246800">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Process Steps</a:t>
                      </a:r>
                    </a:p>
                  </a:txBody>
                  <a:tcPr marL="68575" marR="68575" marT="0" marB="0">
                    <a:lnL w="12700" cap="flat" cmpd="sng">
                      <a:solidFill>
                        <a:srgbClr val="4F81BD"/>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Tools Used</a:t>
                      </a: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Roles</a:t>
                      </a:r>
                    </a:p>
                  </a:txBody>
                  <a:tcPr marL="68575" marR="68575" marT="0" marB="0">
                    <a:lnL w="9525" cap="flat" cmpd="sng">
                      <a:solidFill>
                        <a:srgbClr val="000000">
                          <a:alpha val="0"/>
                        </a:srgbClr>
                      </a:solidFill>
                      <a:prstDash val="solid"/>
                      <a:round/>
                      <a:headEnd type="none" w="med" len="med"/>
                      <a:tailEnd type="none" w="med" len="med"/>
                    </a:lnL>
                    <a:lnR w="12700" cap="flat" cmpd="sng">
                      <a:solidFill>
                        <a:srgbClr val="4F81BD"/>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4F81BD"/>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5498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Develop API using the API Specs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Studio, Post Man or SOAP UI, Anypoint Exchange</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Developers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4F81BD"/>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DBE5F1"/>
                    </a:solidFill>
                  </a:tcPr>
                </a:tc>
                <a:extLst>
                  <a:ext uri="{0D108BD9-81ED-4DB2-BD59-A6C34878D82A}">
                    <a16:rowId xmlns:a16="http://schemas.microsoft.com/office/drawing/2014/main" val="10001"/>
                  </a:ext>
                </a:extLst>
              </a:tr>
              <a:tr h="5498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Test the Service</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Studio, MUnit, Post Man or SOAP UI</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Developers</a:t>
                      </a:r>
                    </a:p>
                  </a:txBody>
                  <a:tcPr marL="68575" marR="68575" marT="0" marB="0">
                    <a:lnL w="12700" cap="flat" cmpd="sng">
                      <a:solidFill>
                        <a:srgbClr val="95B3D7"/>
                      </a:solidFill>
                      <a:prstDash val="solid"/>
                      <a:round/>
                      <a:headEnd type="none" w="med" len="med"/>
                      <a:tailEnd type="none" w="med" len="med"/>
                    </a:lnL>
                    <a:lnR w="12700" cap="flat" cmpd="sng">
                      <a:solidFill>
                        <a:srgbClr val="95B3D7"/>
                      </a:solidFill>
                      <a:prstDash val="solid"/>
                      <a:round/>
                      <a:headEnd type="none" w="med" len="med"/>
                      <a:tailEnd type="none" w="med" len="med"/>
                    </a:lnR>
                    <a:lnT w="12700" cap="flat" cmpd="sng">
                      <a:solidFill>
                        <a:srgbClr val="95B3D7"/>
                      </a:solidFill>
                      <a:prstDash val="solid"/>
                      <a:round/>
                      <a:headEnd type="none" w="med" len="med"/>
                      <a:tailEnd type="none" w="med" len="med"/>
                    </a:lnT>
                    <a:lnB w="12700" cap="flat" cmpd="sng">
                      <a:solidFill>
                        <a:srgbClr val="95B3D7"/>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pic>
        <p:nvPicPr>
          <p:cNvPr id="1224" name="Shape 1224"/>
          <p:cNvPicPr preferRelativeResize="0"/>
          <p:nvPr/>
        </p:nvPicPr>
        <p:blipFill rotWithShape="1">
          <a:blip r:embed="rId3">
            <a:alphaModFix/>
          </a:blip>
          <a:srcRect/>
          <a:stretch/>
        </p:blipFill>
        <p:spPr>
          <a:xfrm>
            <a:off x="478302" y="1845471"/>
            <a:ext cx="3770018" cy="3137554"/>
          </a:xfrm>
          <a:prstGeom prst="rect">
            <a:avLst/>
          </a:prstGeom>
          <a:noFill/>
          <a:ln>
            <a:noFill/>
          </a:ln>
        </p:spPr>
      </p:pic>
      <p:pic>
        <p:nvPicPr>
          <p:cNvPr id="1225" name="Shape 1225"/>
          <p:cNvPicPr preferRelativeResize="0"/>
          <p:nvPr/>
        </p:nvPicPr>
        <p:blipFill rotWithShape="1">
          <a:blip r:embed="rId4">
            <a:alphaModFix/>
          </a:blip>
          <a:srcRect/>
          <a:stretch/>
        </p:blipFill>
        <p:spPr>
          <a:xfrm>
            <a:off x="5135640" y="3320381"/>
            <a:ext cx="6545690" cy="3096357"/>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Shape 1230"/>
          <p:cNvSpPr txBox="1"/>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API Life Cycle – Cont’d</a:t>
            </a:r>
          </a:p>
        </p:txBody>
      </p:sp>
      <p:sp>
        <p:nvSpPr>
          <p:cNvPr id="1231" name="Shape 1231"/>
          <p:cNvSpPr txBox="1"/>
          <p:nvPr/>
        </p:nvSpPr>
        <p:spPr>
          <a:xfrm>
            <a:off x="5767473" y="7252992"/>
            <a:ext cx="2126288" cy="369332"/>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On-Premise/Intranet</a:t>
            </a:r>
          </a:p>
        </p:txBody>
      </p:sp>
      <p:graphicFrame>
        <p:nvGraphicFramePr>
          <p:cNvPr id="1232" name="Shape 1232"/>
          <p:cNvGraphicFramePr/>
          <p:nvPr/>
        </p:nvGraphicFramePr>
        <p:xfrm>
          <a:off x="563233" y="1695845"/>
          <a:ext cx="3000000" cy="3000000"/>
        </p:xfrm>
        <a:graphic>
          <a:graphicData uri="http://schemas.openxmlformats.org/drawingml/2006/table">
            <a:tbl>
              <a:tblPr>
                <a:noFill/>
                <a:tableStyleId>{FB6D2E5D-3BF4-4BB5-A805-0CC4B7E33E6B}</a:tableStyleId>
              </a:tblPr>
              <a:tblGrid>
                <a:gridCol w="2172975">
                  <a:extLst>
                    <a:ext uri="{9D8B030D-6E8A-4147-A177-3AD203B41FA5}">
                      <a16:colId xmlns:a16="http://schemas.microsoft.com/office/drawing/2014/main" val="20000"/>
                    </a:ext>
                  </a:extLst>
                </a:gridCol>
                <a:gridCol w="229107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224300">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Process Steps</a:t>
                      </a:r>
                    </a:p>
                  </a:txBody>
                  <a:tcPr marL="68575" marR="68575" marT="0" marB="0">
                    <a:lnL w="12700" cap="flat" cmpd="sng">
                      <a:solidFill>
                        <a:srgbClr val="4472C4"/>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Tools Used</a:t>
                      </a: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Roles</a:t>
                      </a:r>
                    </a:p>
                  </a:txBody>
                  <a:tcPr marL="68575" marR="68575" marT="0" marB="0">
                    <a:lnL w="9525" cap="flat" cmpd="sng">
                      <a:solidFill>
                        <a:srgbClr val="000000">
                          <a:alpha val="0"/>
                        </a:srgbClr>
                      </a:solidFill>
                      <a:prstDash val="solid"/>
                      <a:round/>
                      <a:headEnd type="none" w="med" len="med"/>
                      <a:tailEnd type="none" w="med" len="med"/>
                    </a:lnL>
                    <a:lnR w="12700" cap="flat" cmpd="sng">
                      <a:solidFill>
                        <a:srgbClr val="4472C4"/>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4486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Identity Management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Access Management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Admins/Release Management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1"/>
                  </a:ext>
                </a:extLst>
              </a:tr>
              <a:tr h="4486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Policy and Endpoint Configuration</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API Manager</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Developers</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43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Assets Export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API Manager</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Developers</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3"/>
                  </a:ext>
                </a:extLst>
              </a:tr>
            </a:tbl>
          </a:graphicData>
        </a:graphic>
      </p:graphicFrame>
      <p:sp>
        <p:nvSpPr>
          <p:cNvPr id="1233" name="Shape 1233"/>
          <p:cNvSpPr txBox="1"/>
          <p:nvPr/>
        </p:nvSpPr>
        <p:spPr>
          <a:xfrm>
            <a:off x="177991" y="1072474"/>
            <a:ext cx="1624163"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ts val="1600"/>
              <a:buFont typeface="Verdana"/>
              <a:buNone/>
            </a:pPr>
            <a:r>
              <a:rPr lang="en-US" sz="1600" b="1" i="0" u="none" strike="noStrike" cap="none">
                <a:solidFill>
                  <a:srgbClr val="000000"/>
                </a:solidFill>
                <a:latin typeface="Verdana"/>
                <a:ea typeface="Verdana"/>
                <a:cs typeface="Verdana"/>
                <a:sym typeface="Verdana"/>
              </a:rPr>
              <a:t>API Security</a:t>
            </a:r>
          </a:p>
        </p:txBody>
      </p:sp>
      <p:graphicFrame>
        <p:nvGraphicFramePr>
          <p:cNvPr id="1234" name="Shape 1234"/>
          <p:cNvGraphicFramePr/>
          <p:nvPr/>
        </p:nvGraphicFramePr>
        <p:xfrm>
          <a:off x="563233" y="3873192"/>
          <a:ext cx="3000000" cy="3000000"/>
        </p:xfrm>
        <a:graphic>
          <a:graphicData uri="http://schemas.openxmlformats.org/drawingml/2006/table">
            <a:tbl>
              <a:tblPr>
                <a:noFill/>
                <a:tableStyleId>{FB6D2E5D-3BF4-4BB5-A805-0CC4B7E33E6B}</a:tableStyleId>
              </a:tblPr>
              <a:tblGrid>
                <a:gridCol w="2172975">
                  <a:extLst>
                    <a:ext uri="{9D8B030D-6E8A-4147-A177-3AD203B41FA5}">
                      <a16:colId xmlns:a16="http://schemas.microsoft.com/office/drawing/2014/main" val="20000"/>
                    </a:ext>
                  </a:extLst>
                </a:gridCol>
                <a:gridCol w="229107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177800">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Process Steps</a:t>
                      </a:r>
                    </a:p>
                  </a:txBody>
                  <a:tcPr marL="68575" marR="68575" marT="0" marB="0">
                    <a:lnL w="12700" cap="flat" cmpd="sng">
                      <a:solidFill>
                        <a:srgbClr val="4472C4"/>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Tools Used</a:t>
                      </a: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tc>
                  <a:txBody>
                    <a:bodyPr/>
                    <a:lstStyle/>
                    <a:p>
                      <a:pPr marL="0" marR="0" lvl="0" indent="-88900" algn="l" rtl="0">
                        <a:lnSpc>
                          <a:spcPct val="100000"/>
                        </a:lnSpc>
                        <a:spcBef>
                          <a:spcPts val="0"/>
                        </a:spcBef>
                        <a:spcAft>
                          <a:spcPts val="0"/>
                        </a:spcAft>
                        <a:buClr>
                          <a:srgbClr val="FFFFFF"/>
                        </a:buClr>
                        <a:buSzPts val="1400"/>
                        <a:buFont typeface="Calibri"/>
                        <a:buNone/>
                      </a:pPr>
                      <a:r>
                        <a:rPr lang="en-US" sz="1400" b="1" u="none" strike="noStrike" cap="none">
                          <a:solidFill>
                            <a:srgbClr val="FFFFFF"/>
                          </a:solidFill>
                          <a:latin typeface="Calibri"/>
                          <a:ea typeface="Calibri"/>
                          <a:cs typeface="Calibri"/>
                          <a:sym typeface="Calibri"/>
                        </a:rPr>
                        <a:t>Roles</a:t>
                      </a:r>
                    </a:p>
                  </a:txBody>
                  <a:tcPr marL="68575" marR="68575" marT="0" marB="0">
                    <a:lnL w="9525" cap="flat" cmpd="sng">
                      <a:solidFill>
                        <a:srgbClr val="000000">
                          <a:alpha val="0"/>
                        </a:srgbClr>
                      </a:solidFill>
                      <a:prstDash val="solid"/>
                      <a:round/>
                      <a:headEnd type="none" w="med" len="med"/>
                      <a:tailEnd type="none" w="med" len="med"/>
                    </a:lnL>
                    <a:lnR w="12700" cap="flat" cmpd="sng">
                      <a:solidFill>
                        <a:srgbClr val="4472C4"/>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778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Source Code and API assets Check-in</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Anypoint Studio and Source Code Control System like TFS, Git, SVN etc.</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Developers</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4472C4"/>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1"/>
                  </a:ext>
                </a:extLst>
              </a:tr>
              <a:tr h="4456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Configure Build Job</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Build Servers like Jenkins, Bamboo, Circle CI, Octopus etc</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Dev Ops/Release Management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78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Deploy and Migrate APIs</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Build Servers, API Manager, Mule Runtime</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Dev Ops/Release Management</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778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Publication of API in Exchange</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Manager and Exchange</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API Owners</a:t>
                      </a:r>
                    </a:p>
                  </a:txBody>
                  <a:tcPr marL="68575" marR="68575" marT="0" marB="0">
                    <a:lnL w="12700" cap="flat" cmpd="sng">
                      <a:solidFill>
                        <a:srgbClr val="8EAADB"/>
                      </a:solidFill>
                      <a:prstDash val="solid"/>
                      <a:round/>
                      <a:headEnd type="none" w="med" len="med"/>
                      <a:tailEnd type="none" w="med" len="med"/>
                    </a:lnL>
                    <a:lnR w="12700" cap="flat" cmpd="sng">
                      <a:solidFill>
                        <a:srgbClr val="8EAADB"/>
                      </a:solidFill>
                      <a:prstDash val="solid"/>
                      <a:round/>
                      <a:headEnd type="none" w="med" len="med"/>
                      <a:tailEnd type="none" w="med" len="med"/>
                    </a:lnR>
                    <a:lnT w="12700" cap="flat" cmpd="sng">
                      <a:solidFill>
                        <a:srgbClr val="8EAADB"/>
                      </a:solidFill>
                      <a:prstDash val="solid"/>
                      <a:round/>
                      <a:headEnd type="none" w="med" len="med"/>
                      <a:tailEnd type="none" w="med" len="med"/>
                    </a:lnT>
                    <a:lnB w="12700" cap="flat" cmpd="sng">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4"/>
                  </a:ext>
                </a:extLst>
              </a:tr>
            </a:tbl>
          </a:graphicData>
        </a:graphic>
      </p:graphicFrame>
      <p:sp>
        <p:nvSpPr>
          <p:cNvPr id="1235" name="Shape 1235"/>
          <p:cNvSpPr txBox="1"/>
          <p:nvPr/>
        </p:nvSpPr>
        <p:spPr>
          <a:xfrm>
            <a:off x="177990" y="3249821"/>
            <a:ext cx="2398413"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ts val="1600"/>
              <a:buFont typeface="Verdana"/>
              <a:buNone/>
            </a:pPr>
            <a:r>
              <a:rPr lang="en-US" sz="1600" b="1" i="0" u="none" strike="noStrike" cap="none">
                <a:solidFill>
                  <a:srgbClr val="000000"/>
                </a:solidFill>
                <a:latin typeface="Verdana"/>
                <a:ea typeface="Verdana"/>
                <a:cs typeface="Verdana"/>
                <a:sym typeface="Verdana"/>
              </a:rPr>
              <a:t>Deploy and Publish</a:t>
            </a: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Shape 1240"/>
          <p:cNvSpPr txBox="1"/>
          <p:nvPr/>
        </p:nvSpPr>
        <p:spPr>
          <a:xfrm>
            <a:off x="177991" y="136101"/>
            <a:ext cx="9915299" cy="585899"/>
          </a:xfrm>
          <a:prstGeom prst="rect">
            <a:avLst/>
          </a:prstGeom>
          <a:noFill/>
          <a:ln>
            <a:noFill/>
          </a:ln>
        </p:spPr>
        <p:txBody>
          <a:bodyPr wrap="square" lIns="121825" tIns="60875" rIns="121825" bIns="60875" anchor="ctr" anchorCtr="0">
            <a:noAutofit/>
          </a:bodyPr>
          <a:lstStyle/>
          <a:p>
            <a:pPr marL="0" marR="0" lvl="0" indent="-44450" algn="l" rtl="0">
              <a:lnSpc>
                <a:spcPct val="114285"/>
              </a:lnSpc>
              <a:spcBef>
                <a:spcPts val="0"/>
              </a:spcBef>
              <a:spcAft>
                <a:spcPts val="0"/>
              </a:spcAft>
              <a:buClr>
                <a:schemeClr val="lt1"/>
              </a:buClr>
              <a:buSzPts val="700"/>
              <a:buFont typeface="Verdana"/>
              <a:buNone/>
            </a:pPr>
            <a:r>
              <a:rPr lang="en-US" sz="2800" b="0" i="0" u="none" strike="noStrike" cap="none">
                <a:solidFill>
                  <a:schemeClr val="lt1"/>
                </a:solidFill>
                <a:latin typeface="Verdana"/>
                <a:ea typeface="Verdana"/>
                <a:cs typeface="Verdana"/>
                <a:sym typeface="Verdana"/>
              </a:rPr>
              <a:t>MuleSoft Anypoint Platform – CI/CD Process</a:t>
            </a:r>
          </a:p>
        </p:txBody>
      </p:sp>
      <p:sp>
        <p:nvSpPr>
          <p:cNvPr id="1241" name="Shape 1241"/>
          <p:cNvSpPr txBox="1"/>
          <p:nvPr/>
        </p:nvSpPr>
        <p:spPr>
          <a:xfrm>
            <a:off x="5767473" y="7252992"/>
            <a:ext cx="2126288" cy="369332"/>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On-Premise/Intranet</a:t>
            </a:r>
          </a:p>
        </p:txBody>
      </p:sp>
      <p:pic>
        <p:nvPicPr>
          <p:cNvPr id="1242" name="Shape 1242"/>
          <p:cNvPicPr preferRelativeResize="0"/>
          <p:nvPr/>
        </p:nvPicPr>
        <p:blipFill rotWithShape="1">
          <a:blip r:embed="rId3">
            <a:alphaModFix/>
          </a:blip>
          <a:srcRect/>
          <a:stretch/>
        </p:blipFill>
        <p:spPr>
          <a:xfrm>
            <a:off x="1000098" y="1153438"/>
            <a:ext cx="8273436" cy="5315628"/>
          </a:xfrm>
          <a:prstGeom prst="rect">
            <a:avLst/>
          </a:prstGeom>
          <a:noFill/>
          <a:ln>
            <a:noFill/>
          </a:ln>
        </p:spPr>
      </p:pic>
    </p:spTree>
  </p:cSld>
  <p:clrMapOvr>
    <a:masterClrMapping/>
  </p:clrMapOvr>
  <p:transition spd="med">
    <p:fade thruBlk="1"/>
  </p:transition>
</p:sld>
</file>

<file path=ppt/theme/theme1.xml><?xml version="1.0" encoding="utf-8"?>
<a:theme xmlns:a="http://schemas.openxmlformats.org/drawingml/2006/main" name="Template">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1150</Words>
  <Application>Microsoft Macintosh PowerPoint</Application>
  <PresentationFormat>Custom</PresentationFormat>
  <Paragraphs>126</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Nunito</vt:lpstr>
      <vt:lpstr>Noto Sans Symbols</vt:lpstr>
      <vt:lpstr>Calibri</vt:lpstr>
      <vt:lpstr>Arial</vt:lpstr>
      <vt:lpstr>Ubuntu</vt:lpstr>
      <vt:lpstr>Verdana</vt:lpstr>
      <vt:lpstr>Open Sans</vt:lpstr>
      <vt:lpstr>Template</vt:lpstr>
      <vt:lpstr>API Life Cycle and CI/CD Process</vt:lpstr>
      <vt:lpstr>Agenda</vt:lpstr>
      <vt:lpstr>MuleSoft Tools mapped to the service life-cycle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Life Cycle and CI/CD Process</dc:title>
  <cp:lastModifiedBy>Terrance David</cp:lastModifiedBy>
  <cp:revision>1</cp:revision>
  <dcterms:modified xsi:type="dcterms:W3CDTF">2018-11-09T20:28:17Z</dcterms:modified>
</cp:coreProperties>
</file>